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0" r:id="rId5"/>
    <p:sldId id="262" r:id="rId6"/>
  </p:sldIdLst>
  <p:sldSz cx="9040813" cy="6386513"/>
  <p:notesSz cx="6858000" cy="9144000"/>
  <p:defaultTextStyle>
    <a:defPPr>
      <a:defRPr lang="ru-RU"/>
    </a:defPPr>
    <a:lvl1pPr marL="0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6384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2768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9151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5534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1918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78302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24686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1068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99"/>
    <a:srgbClr val="0000CC"/>
    <a:srgbClr val="0000FF"/>
    <a:srgbClr val="B8ADD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90"/>
      </p:cViewPr>
      <p:guideLst>
        <p:guide orient="horz" pos="2012"/>
        <p:guide pos="2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4640-0F66-47A9-9CE3-C8CEDBDCAC4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A66C-C788-4FBA-999F-9DA88387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676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98DF-8DF1-460C-8008-DAB8DA704490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2B89-174B-4D0A-8123-DF6B4BFE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093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384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768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151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534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1918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302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686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068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061" y="1983960"/>
            <a:ext cx="7684691" cy="1368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6123" y="3619024"/>
            <a:ext cx="6328570" cy="1632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0D00-7382-49B4-8978-9D62C0CD1E87}" type="datetime1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1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01EA-897F-4F85-A2D9-48C10661E79B}" type="datetime1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4590" y="255757"/>
            <a:ext cx="2034183" cy="54492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2041" y="255757"/>
            <a:ext cx="5951868" cy="54492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2BBC-16B6-491D-881E-B84D60629BFF}" type="datetime1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801-5F7B-4268-88FE-5B4D76F17BCD}" type="datetime1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3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62" y="4103926"/>
            <a:ext cx="7684691" cy="1268432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162" y="2706878"/>
            <a:ext cx="7684691" cy="13970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29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5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2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87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5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1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EF5A-248B-4C7E-9550-4E82BC02673B}" type="datetime1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041" y="1490187"/>
            <a:ext cx="3993025" cy="42148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5748" y="1490187"/>
            <a:ext cx="3993025" cy="42148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3339-1812-442F-9F95-1A77C5A9A349}" type="datetime1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8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041" y="1429574"/>
            <a:ext cx="3994596" cy="59577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6456" indent="0">
              <a:buNone/>
              <a:defRPr sz="2000" b="1"/>
            </a:lvl2pPr>
            <a:lvl3pPr marL="892912" indent="0">
              <a:buNone/>
              <a:defRPr sz="1800" b="1"/>
            </a:lvl3pPr>
            <a:lvl4pPr marL="1339367" indent="0">
              <a:buNone/>
              <a:defRPr sz="1600" b="1"/>
            </a:lvl4pPr>
            <a:lvl5pPr marL="1785823" indent="0">
              <a:buNone/>
              <a:defRPr sz="1600" b="1"/>
            </a:lvl5pPr>
            <a:lvl6pPr marL="2232279" indent="0">
              <a:buNone/>
              <a:defRPr sz="1600" b="1"/>
            </a:lvl6pPr>
            <a:lvl7pPr marL="2678735" indent="0">
              <a:buNone/>
              <a:defRPr sz="1600" b="1"/>
            </a:lvl7pPr>
            <a:lvl8pPr marL="3125191" indent="0">
              <a:buNone/>
              <a:defRPr sz="1600" b="1"/>
            </a:lvl8pPr>
            <a:lvl9pPr marL="3571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2041" y="2025352"/>
            <a:ext cx="3994596" cy="367963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2608" y="1429574"/>
            <a:ext cx="3996165" cy="59577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6456" indent="0">
              <a:buNone/>
              <a:defRPr sz="2000" b="1"/>
            </a:lvl2pPr>
            <a:lvl3pPr marL="892912" indent="0">
              <a:buNone/>
              <a:defRPr sz="1800" b="1"/>
            </a:lvl3pPr>
            <a:lvl4pPr marL="1339367" indent="0">
              <a:buNone/>
              <a:defRPr sz="1600" b="1"/>
            </a:lvl4pPr>
            <a:lvl5pPr marL="1785823" indent="0">
              <a:buNone/>
              <a:defRPr sz="1600" b="1"/>
            </a:lvl5pPr>
            <a:lvl6pPr marL="2232279" indent="0">
              <a:buNone/>
              <a:defRPr sz="1600" b="1"/>
            </a:lvl6pPr>
            <a:lvl7pPr marL="2678735" indent="0">
              <a:buNone/>
              <a:defRPr sz="1600" b="1"/>
            </a:lvl7pPr>
            <a:lvl8pPr marL="3125191" indent="0">
              <a:buNone/>
              <a:defRPr sz="1600" b="1"/>
            </a:lvl8pPr>
            <a:lvl9pPr marL="3571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92608" y="2025352"/>
            <a:ext cx="3996165" cy="367963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CDAF-DFC8-4AF4-B15A-A71E39C624D4}" type="datetime1">
              <a:rPr lang="ru-RU" smtClean="0"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8B33-F24B-4A31-B82B-C709CDC58FC1}" type="datetime1">
              <a:rPr lang="ru-RU" smtClean="0"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2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D33-AFB9-49CA-B12A-5C31A89524A0}" type="datetime1">
              <a:rPr lang="ru-RU" smtClean="0"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5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41" y="254278"/>
            <a:ext cx="2974366" cy="10821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4707" y="254279"/>
            <a:ext cx="5054066" cy="5450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2041" y="1336438"/>
            <a:ext cx="2974366" cy="4368553"/>
          </a:xfrm>
        </p:spPr>
        <p:txBody>
          <a:bodyPr/>
          <a:lstStyle>
            <a:lvl1pPr marL="0" indent="0">
              <a:buNone/>
              <a:defRPr sz="1400"/>
            </a:lvl1pPr>
            <a:lvl2pPr marL="446456" indent="0">
              <a:buNone/>
              <a:defRPr sz="1200"/>
            </a:lvl2pPr>
            <a:lvl3pPr marL="892912" indent="0">
              <a:buNone/>
              <a:defRPr sz="1000"/>
            </a:lvl3pPr>
            <a:lvl4pPr marL="1339367" indent="0">
              <a:buNone/>
              <a:defRPr sz="900"/>
            </a:lvl4pPr>
            <a:lvl5pPr marL="1785823" indent="0">
              <a:buNone/>
              <a:defRPr sz="900"/>
            </a:lvl5pPr>
            <a:lvl6pPr marL="2232279" indent="0">
              <a:buNone/>
              <a:defRPr sz="900"/>
            </a:lvl6pPr>
            <a:lvl7pPr marL="2678735" indent="0">
              <a:buNone/>
              <a:defRPr sz="900"/>
            </a:lvl7pPr>
            <a:lvl8pPr marL="3125191" indent="0">
              <a:buNone/>
              <a:defRPr sz="900"/>
            </a:lvl8pPr>
            <a:lvl9pPr marL="3571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0C5C-7611-4C5C-974A-E97B0BBE2A7F}" type="datetime1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9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063" y="4470559"/>
            <a:ext cx="5424488" cy="527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2063" y="570647"/>
            <a:ext cx="5424488" cy="3831908"/>
          </a:xfrm>
        </p:spPr>
        <p:txBody>
          <a:bodyPr/>
          <a:lstStyle>
            <a:lvl1pPr marL="0" indent="0">
              <a:buNone/>
              <a:defRPr sz="3100"/>
            </a:lvl1pPr>
            <a:lvl2pPr marL="446456" indent="0">
              <a:buNone/>
              <a:defRPr sz="2700"/>
            </a:lvl2pPr>
            <a:lvl3pPr marL="892912" indent="0">
              <a:buNone/>
              <a:defRPr sz="2300"/>
            </a:lvl3pPr>
            <a:lvl4pPr marL="1339367" indent="0">
              <a:buNone/>
              <a:defRPr sz="2000"/>
            </a:lvl4pPr>
            <a:lvl5pPr marL="1785823" indent="0">
              <a:buNone/>
              <a:defRPr sz="2000"/>
            </a:lvl5pPr>
            <a:lvl6pPr marL="2232279" indent="0">
              <a:buNone/>
              <a:defRPr sz="2000"/>
            </a:lvl6pPr>
            <a:lvl7pPr marL="2678735" indent="0">
              <a:buNone/>
              <a:defRPr sz="2000"/>
            </a:lvl7pPr>
            <a:lvl8pPr marL="3125191" indent="0">
              <a:buNone/>
              <a:defRPr sz="2000"/>
            </a:lvl8pPr>
            <a:lvl9pPr marL="3571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72063" y="4998334"/>
            <a:ext cx="5424488" cy="749528"/>
          </a:xfrm>
        </p:spPr>
        <p:txBody>
          <a:bodyPr/>
          <a:lstStyle>
            <a:lvl1pPr marL="0" indent="0">
              <a:buNone/>
              <a:defRPr sz="1400"/>
            </a:lvl1pPr>
            <a:lvl2pPr marL="446456" indent="0">
              <a:buNone/>
              <a:defRPr sz="1200"/>
            </a:lvl2pPr>
            <a:lvl3pPr marL="892912" indent="0">
              <a:buNone/>
              <a:defRPr sz="1000"/>
            </a:lvl3pPr>
            <a:lvl4pPr marL="1339367" indent="0">
              <a:buNone/>
              <a:defRPr sz="900"/>
            </a:lvl4pPr>
            <a:lvl5pPr marL="1785823" indent="0">
              <a:buNone/>
              <a:defRPr sz="900"/>
            </a:lvl5pPr>
            <a:lvl6pPr marL="2232279" indent="0">
              <a:buNone/>
              <a:defRPr sz="900"/>
            </a:lvl6pPr>
            <a:lvl7pPr marL="2678735" indent="0">
              <a:buNone/>
              <a:defRPr sz="900"/>
            </a:lvl7pPr>
            <a:lvl8pPr marL="3125191" indent="0">
              <a:buNone/>
              <a:defRPr sz="900"/>
            </a:lvl8pPr>
            <a:lvl9pPr marL="3571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F93B-5DB2-4A65-8C58-3B28CE84831B}" type="datetime1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8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41" y="255757"/>
            <a:ext cx="8136731" cy="1064419"/>
          </a:xfrm>
          <a:prstGeom prst="rect">
            <a:avLst/>
          </a:prstGeom>
        </p:spPr>
        <p:txBody>
          <a:bodyPr vert="horz" lIns="89291" tIns="44646" rIns="89291" bIns="4464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041" y="1490187"/>
            <a:ext cx="8136731" cy="4214803"/>
          </a:xfrm>
          <a:prstGeom prst="rect">
            <a:avLst/>
          </a:prstGeom>
        </p:spPr>
        <p:txBody>
          <a:bodyPr vert="horz" lIns="89291" tIns="44646" rIns="89291" bIns="446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2041" y="5919352"/>
            <a:ext cx="2109523" cy="340022"/>
          </a:xfrm>
          <a:prstGeom prst="rect">
            <a:avLst/>
          </a:prstGeom>
        </p:spPr>
        <p:txBody>
          <a:bodyPr vert="horz" lIns="89291" tIns="44646" rIns="89291" bIns="446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B57B-67A3-4F6B-A63D-A2F8A8BA221C}" type="datetime1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88946" y="5919352"/>
            <a:ext cx="2862924" cy="340022"/>
          </a:xfrm>
          <a:prstGeom prst="rect">
            <a:avLst/>
          </a:prstGeom>
        </p:spPr>
        <p:txBody>
          <a:bodyPr vert="horz" lIns="89291" tIns="44646" rIns="89291" bIns="446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9249" y="5919352"/>
            <a:ext cx="2109523" cy="340022"/>
          </a:xfrm>
          <a:prstGeom prst="rect">
            <a:avLst/>
          </a:prstGeom>
        </p:spPr>
        <p:txBody>
          <a:bodyPr vert="horz" lIns="89291" tIns="44646" rIns="89291" bIns="446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93C2-DF2C-4782-9B8B-61497563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892912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42" indent="-334842" algn="l" defTabSz="89291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91" indent="-279035" algn="l" defTabSz="89291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140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595" indent="-223228" algn="l" defTabSz="8929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9051" indent="-223228" algn="l" defTabSz="8929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507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963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419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874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56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912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367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823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279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735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5191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646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" y="0"/>
            <a:ext cx="9037518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" y="0"/>
            <a:ext cx="9037518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" y="0"/>
            <a:ext cx="9020499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" y="0"/>
            <a:ext cx="9020499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" y="0"/>
            <a:ext cx="9037518" cy="6386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2214" y="4761574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ato Medium" pitchFamily="34" charset="0"/>
                <a:cs typeface="Lato Medium" pitchFamily="34" charset="0"/>
              </a:rPr>
              <a:t> </a:t>
            </a:r>
            <a:r>
              <a:rPr lang="ru-RU" dirty="0" smtClean="0">
                <a:latin typeface="Lato Medium" pitchFamily="34" charset="0"/>
                <a:cs typeface="Lato Medium" pitchFamily="34" charset="0"/>
              </a:rPr>
              <a:t>м</a:t>
            </a:r>
            <a:r>
              <a:rPr lang="ru-RU" dirty="0">
                <a:latin typeface="Lato Medium" pitchFamily="34" charset="0"/>
                <a:cs typeface="Lato Medium" pitchFamily="34" charset="0"/>
              </a:rPr>
              <a:t>. </a:t>
            </a:r>
            <a:r>
              <a:rPr lang="uk-UA" dirty="0" smtClean="0">
                <a:latin typeface="Lato Medium" pitchFamily="34" charset="0"/>
                <a:cs typeface="Lato Medium" pitchFamily="34" charset="0"/>
              </a:rPr>
              <a:t>Миргород </a:t>
            </a:r>
            <a:r>
              <a:rPr lang="ru-RU" dirty="0" smtClean="0">
                <a:latin typeface="Lato Medium" pitchFamily="34" charset="0"/>
                <a:cs typeface="Lato Medium" pitchFamily="34" charset="0"/>
              </a:rPr>
              <a:t>, </a:t>
            </a:r>
            <a:r>
              <a:rPr lang="ru-RU" dirty="0" err="1">
                <a:latin typeface="Lato Medium" pitchFamily="34" charset="0"/>
                <a:cs typeface="Lato Medium" pitchFamily="34" charset="0"/>
              </a:rPr>
              <a:t>вул</a:t>
            </a:r>
            <a:r>
              <a:rPr lang="ru-RU" dirty="0">
                <a:latin typeface="Lato Medium" pitchFamily="34" charset="0"/>
                <a:cs typeface="Lato Medium" pitchFamily="34" charset="0"/>
              </a:rPr>
              <a:t>. </a:t>
            </a:r>
            <a:r>
              <a:rPr lang="ru-RU" dirty="0" smtClean="0">
                <a:latin typeface="Lato Medium" pitchFamily="34" charset="0"/>
                <a:cs typeface="Lato Medium" pitchFamily="34" charset="0"/>
              </a:rPr>
              <a:t> </a:t>
            </a:r>
            <a:r>
              <a:rPr lang="ru-RU" dirty="0" err="1" smtClean="0">
                <a:latin typeface="Lato Medium" pitchFamily="34" charset="0"/>
                <a:cs typeface="Lato Medium" pitchFamily="34" charset="0"/>
              </a:rPr>
              <a:t>Д.Апостола</a:t>
            </a:r>
            <a:r>
              <a:rPr lang="ru-RU" dirty="0" smtClean="0">
                <a:latin typeface="Lato Medium" pitchFamily="34" charset="0"/>
                <a:cs typeface="Lato Medium" pitchFamily="34" charset="0"/>
              </a:rPr>
              <a:t>  5, т. 0503057318, </a:t>
            </a:r>
          </a:p>
          <a:p>
            <a:r>
              <a:rPr lang="ru-RU" dirty="0" smtClean="0">
                <a:latin typeface="Lato Medium" pitchFamily="34" charset="0"/>
                <a:cs typeface="Lato Medium" pitchFamily="34" charset="0"/>
              </a:rPr>
              <a:t>5-20-15, 5-20-70</a:t>
            </a:r>
            <a:endParaRPr lang="ru-RU" dirty="0">
              <a:latin typeface="Lato Medium" pitchFamily="34" charset="0"/>
              <a:cs typeface="Lato Medium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6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17</Words>
  <Application>Microsoft Office PowerPoint</Application>
  <PresentationFormat>Произвольный</PresentationFormat>
  <Paragraphs>2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Будилко Олена Миколаївна</cp:lastModifiedBy>
  <cp:revision>235</cp:revision>
  <dcterms:created xsi:type="dcterms:W3CDTF">2013-11-03T18:06:45Z</dcterms:created>
  <dcterms:modified xsi:type="dcterms:W3CDTF">2015-09-24T07:42:25Z</dcterms:modified>
</cp:coreProperties>
</file>