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59" r:id="rId3"/>
    <p:sldId id="358" r:id="rId4"/>
    <p:sldId id="361" r:id="rId5"/>
    <p:sldId id="362" r:id="rId6"/>
    <p:sldId id="363" r:id="rId7"/>
    <p:sldId id="354" r:id="rId8"/>
    <p:sldId id="346" r:id="rId9"/>
    <p:sldId id="360" r:id="rId10"/>
    <p:sldId id="364" r:id="rId11"/>
    <p:sldId id="365" r:id="rId12"/>
    <p:sldId id="366" r:id="rId13"/>
    <p:sldId id="367" r:id="rId14"/>
    <p:sldId id="296" r:id="rId15"/>
    <p:sldId id="329" r:id="rId16"/>
    <p:sldId id="328" r:id="rId17"/>
    <p:sldId id="271" r:id="rId18"/>
    <p:sldId id="353" r:id="rId19"/>
    <p:sldId id="338" r:id="rId20"/>
    <p:sldId id="368" r:id="rId21"/>
    <p:sldId id="369" r:id="rId22"/>
    <p:sldId id="347" r:id="rId23"/>
    <p:sldId id="370" r:id="rId24"/>
    <p:sldId id="372" r:id="rId25"/>
    <p:sldId id="373" r:id="rId26"/>
    <p:sldId id="374" r:id="rId27"/>
    <p:sldId id="375" r:id="rId28"/>
    <p:sldId id="371" r:id="rId29"/>
  </p:sldIdLst>
  <p:sldSz cx="9144000" cy="6858000" type="screen4x3"/>
  <p:notesSz cx="6808788" cy="98234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590" autoAdjust="0"/>
  </p:normalViewPr>
  <p:slideViewPr>
    <p:cSldViewPr>
      <p:cViewPr varScale="1">
        <p:scale>
          <a:sx n="93" d="100"/>
          <a:sy n="93" d="100"/>
        </p:scale>
        <p:origin x="-9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E3FC27-29C8-4F45-BD50-AEFA9A0E265D}" type="doc">
      <dgm:prSet loTypeId="urn:microsoft.com/office/officeart/2005/8/layout/orgChart1" loCatId="hierarchy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uk-UA"/>
        </a:p>
      </dgm:t>
    </dgm:pt>
    <dgm:pt modelId="{AD3636D5-4359-4C35-92E8-0FDC8BB8016B}">
      <dgm:prSet phldrT="[Текст]"/>
      <dgm:spPr/>
      <dgm:t>
        <a:bodyPr/>
        <a:lstStyle/>
        <a:p>
          <a:r>
            <a:rPr lang="uk-UA" dirty="0" smtClean="0"/>
            <a:t>Міський голова</a:t>
          </a:r>
          <a:endParaRPr lang="uk-UA" dirty="0"/>
        </a:p>
      </dgm:t>
    </dgm:pt>
    <dgm:pt modelId="{9D20039F-5747-4AF9-B030-5FA16D51C311}" type="parTrans" cxnId="{7AC2A105-D3A9-42EC-BF6F-F15547E5F423}">
      <dgm:prSet/>
      <dgm:spPr/>
      <dgm:t>
        <a:bodyPr/>
        <a:lstStyle/>
        <a:p>
          <a:endParaRPr lang="uk-UA"/>
        </a:p>
      </dgm:t>
    </dgm:pt>
    <dgm:pt modelId="{29D949A8-800A-4FBD-A578-7083EDB90A59}" type="sibTrans" cxnId="{7AC2A105-D3A9-42EC-BF6F-F15547E5F423}">
      <dgm:prSet/>
      <dgm:spPr/>
      <dgm:t>
        <a:bodyPr/>
        <a:lstStyle/>
        <a:p>
          <a:endParaRPr lang="uk-UA"/>
        </a:p>
      </dgm:t>
    </dgm:pt>
    <dgm:pt modelId="{78AFB8D3-C6CE-4824-A767-E629E7A3EB3B}" type="asst">
      <dgm:prSet phldrT="[Текст]"/>
      <dgm:spPr/>
      <dgm:t>
        <a:bodyPr/>
        <a:lstStyle/>
        <a:p>
          <a:r>
            <a:rPr lang="uk-UA" dirty="0" smtClean="0"/>
            <a:t>Заступник міського голови</a:t>
          </a:r>
          <a:endParaRPr lang="uk-UA" dirty="0"/>
        </a:p>
      </dgm:t>
    </dgm:pt>
    <dgm:pt modelId="{06D81899-FFF9-40DE-B157-60D57E9FE74B}" type="parTrans" cxnId="{FB1ED4B9-6788-45E2-A6F7-ADEDE0696698}">
      <dgm:prSet/>
      <dgm:spPr/>
      <dgm:t>
        <a:bodyPr/>
        <a:lstStyle/>
        <a:p>
          <a:endParaRPr lang="uk-UA"/>
        </a:p>
      </dgm:t>
    </dgm:pt>
    <dgm:pt modelId="{66C04E2C-4A50-4156-8507-A95FE5B28D80}" type="sibTrans" cxnId="{FB1ED4B9-6788-45E2-A6F7-ADEDE0696698}">
      <dgm:prSet/>
      <dgm:spPr/>
      <dgm:t>
        <a:bodyPr/>
        <a:lstStyle/>
        <a:p>
          <a:endParaRPr lang="uk-UA"/>
        </a:p>
      </dgm:t>
    </dgm:pt>
    <dgm:pt modelId="{736DCAC5-47CE-4B97-99F6-BB4508A1B040}" type="asst">
      <dgm:prSet/>
      <dgm:spPr/>
      <dgm:t>
        <a:bodyPr/>
        <a:lstStyle/>
        <a:p>
          <a:r>
            <a:rPr lang="uk-UA" dirty="0" smtClean="0"/>
            <a:t>Начальник відділу</a:t>
          </a:r>
          <a:endParaRPr lang="uk-UA" dirty="0"/>
        </a:p>
      </dgm:t>
    </dgm:pt>
    <dgm:pt modelId="{4B80D58B-DF08-4979-8C20-F9A58985066B}" type="parTrans" cxnId="{A09A71FD-3D1E-461F-845C-56C4F23848F3}">
      <dgm:prSet/>
      <dgm:spPr/>
      <dgm:t>
        <a:bodyPr/>
        <a:lstStyle/>
        <a:p>
          <a:endParaRPr lang="uk-UA"/>
        </a:p>
      </dgm:t>
    </dgm:pt>
    <dgm:pt modelId="{9FF38AD0-9E3F-4247-A2B9-FB5D95F7AB68}" type="sibTrans" cxnId="{A09A71FD-3D1E-461F-845C-56C4F23848F3}">
      <dgm:prSet/>
      <dgm:spPr/>
      <dgm:t>
        <a:bodyPr/>
        <a:lstStyle/>
        <a:p>
          <a:endParaRPr lang="uk-UA"/>
        </a:p>
      </dgm:t>
    </dgm:pt>
    <dgm:pt modelId="{02F59267-2E5D-4121-8F0E-A0234C807CF5}">
      <dgm:prSet/>
      <dgm:spPr/>
      <dgm:t>
        <a:bodyPr/>
        <a:lstStyle/>
        <a:p>
          <a:r>
            <a:rPr lang="uk-UA" dirty="0" smtClean="0"/>
            <a:t>Головний спеціаліст</a:t>
          </a:r>
          <a:endParaRPr lang="uk-UA" dirty="0"/>
        </a:p>
      </dgm:t>
    </dgm:pt>
    <dgm:pt modelId="{502E8520-B294-4E88-A849-AA7FA0A4C701}" type="parTrans" cxnId="{B81DF77E-DC05-4946-9055-B17D925689A9}">
      <dgm:prSet/>
      <dgm:spPr/>
      <dgm:t>
        <a:bodyPr/>
        <a:lstStyle/>
        <a:p>
          <a:endParaRPr lang="uk-UA"/>
        </a:p>
      </dgm:t>
    </dgm:pt>
    <dgm:pt modelId="{5D0B74E2-65B5-4162-94F0-4B6316069C18}" type="sibTrans" cxnId="{B81DF77E-DC05-4946-9055-B17D925689A9}">
      <dgm:prSet/>
      <dgm:spPr/>
      <dgm:t>
        <a:bodyPr/>
        <a:lstStyle/>
        <a:p>
          <a:endParaRPr lang="uk-UA"/>
        </a:p>
      </dgm:t>
    </dgm:pt>
    <dgm:pt modelId="{8991B297-0051-4C3F-8B8A-866E55C32ACC}">
      <dgm:prSet/>
      <dgm:spPr/>
      <dgm:t>
        <a:bodyPr/>
        <a:lstStyle/>
        <a:p>
          <a:r>
            <a:rPr lang="uk-UA" dirty="0" smtClean="0"/>
            <a:t>Провідний спеціаліст</a:t>
          </a:r>
          <a:endParaRPr lang="uk-UA" dirty="0"/>
        </a:p>
      </dgm:t>
    </dgm:pt>
    <dgm:pt modelId="{AD9C12B6-96EE-4A5E-B261-930D1BBD1783}" type="parTrans" cxnId="{DA83FC99-2268-41C9-BDCB-65F854901C78}">
      <dgm:prSet/>
      <dgm:spPr/>
      <dgm:t>
        <a:bodyPr/>
        <a:lstStyle/>
        <a:p>
          <a:endParaRPr lang="uk-UA"/>
        </a:p>
      </dgm:t>
    </dgm:pt>
    <dgm:pt modelId="{10E58179-D74F-4E41-8C5B-68C70C55DAFD}" type="sibTrans" cxnId="{DA83FC99-2268-41C9-BDCB-65F854901C78}">
      <dgm:prSet/>
      <dgm:spPr/>
      <dgm:t>
        <a:bodyPr/>
        <a:lstStyle/>
        <a:p>
          <a:endParaRPr lang="uk-UA"/>
        </a:p>
      </dgm:t>
    </dgm:pt>
    <dgm:pt modelId="{0C6FCACE-7EA9-4D73-B3FF-3B81C9EE2498}" type="pres">
      <dgm:prSet presAssocID="{B3E3FC27-29C8-4F45-BD50-AEFA9A0E265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4B7E9038-F189-4AF7-8A5A-743EA92F236C}" type="pres">
      <dgm:prSet presAssocID="{AD3636D5-4359-4C35-92E8-0FDC8BB8016B}" presName="hierRoot1" presStyleCnt="0">
        <dgm:presLayoutVars>
          <dgm:hierBranch val="init"/>
        </dgm:presLayoutVars>
      </dgm:prSet>
      <dgm:spPr/>
    </dgm:pt>
    <dgm:pt modelId="{2433767B-4AFC-4B0A-865C-64FECAF17172}" type="pres">
      <dgm:prSet presAssocID="{AD3636D5-4359-4C35-92E8-0FDC8BB8016B}" presName="rootComposite1" presStyleCnt="0"/>
      <dgm:spPr/>
    </dgm:pt>
    <dgm:pt modelId="{2E628160-A208-4F6B-83F7-65AAA51251C8}" type="pres">
      <dgm:prSet presAssocID="{AD3636D5-4359-4C35-92E8-0FDC8BB8016B}" presName="rootText1" presStyleLbl="node0" presStyleIdx="0" presStyleCnt="1" custScaleX="136670" custScaleY="172740" custLinFactNeighborX="-40264" custLinFactNeighborY="-1079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101F242-D9B1-4960-8D56-0F27630812B4}" type="pres">
      <dgm:prSet presAssocID="{AD3636D5-4359-4C35-92E8-0FDC8BB8016B}" presName="rootConnector1" presStyleLbl="node1" presStyleIdx="0" presStyleCnt="0"/>
      <dgm:spPr/>
      <dgm:t>
        <a:bodyPr/>
        <a:lstStyle/>
        <a:p>
          <a:endParaRPr lang="uk-UA"/>
        </a:p>
      </dgm:t>
    </dgm:pt>
    <dgm:pt modelId="{00732780-2611-44A7-ADBF-3AAE8CDCB8C6}" type="pres">
      <dgm:prSet presAssocID="{AD3636D5-4359-4C35-92E8-0FDC8BB8016B}" presName="hierChild2" presStyleCnt="0"/>
      <dgm:spPr/>
    </dgm:pt>
    <dgm:pt modelId="{E5000CD5-2EC8-4E97-A75C-6E4403A58361}" type="pres">
      <dgm:prSet presAssocID="{AD3636D5-4359-4C35-92E8-0FDC8BB8016B}" presName="hierChild3" presStyleCnt="0"/>
      <dgm:spPr/>
    </dgm:pt>
    <dgm:pt modelId="{C98DA5A1-6726-4ABB-A3B7-2460CCC05CD2}" type="pres">
      <dgm:prSet presAssocID="{06D81899-FFF9-40DE-B157-60D57E9FE74B}" presName="Name111" presStyleLbl="parChTrans1D2" presStyleIdx="0" presStyleCnt="2"/>
      <dgm:spPr/>
      <dgm:t>
        <a:bodyPr/>
        <a:lstStyle/>
        <a:p>
          <a:endParaRPr lang="uk-UA"/>
        </a:p>
      </dgm:t>
    </dgm:pt>
    <dgm:pt modelId="{BF346B1E-99AA-40DF-9B33-BAA6C5C2153C}" type="pres">
      <dgm:prSet presAssocID="{78AFB8D3-C6CE-4824-A767-E629E7A3EB3B}" presName="hierRoot3" presStyleCnt="0">
        <dgm:presLayoutVars>
          <dgm:hierBranch val="init"/>
        </dgm:presLayoutVars>
      </dgm:prSet>
      <dgm:spPr/>
    </dgm:pt>
    <dgm:pt modelId="{976082E7-4A94-4DA5-8822-44D409280469}" type="pres">
      <dgm:prSet presAssocID="{78AFB8D3-C6CE-4824-A767-E629E7A3EB3B}" presName="rootComposite3" presStyleCnt="0"/>
      <dgm:spPr/>
    </dgm:pt>
    <dgm:pt modelId="{2E1D06B8-43B4-44DD-9A0F-459492E32707}" type="pres">
      <dgm:prSet presAssocID="{78AFB8D3-C6CE-4824-A767-E629E7A3EB3B}" presName="rootText3" presStyleLbl="asst1" presStyleIdx="0" presStyleCnt="2" custScaleX="158583" custScaleY="186519" custLinFactNeighborX="-34953" custLinFactNeighborY="-656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47B9443-17B7-47E2-9517-B70AC211BFA1}" type="pres">
      <dgm:prSet presAssocID="{78AFB8D3-C6CE-4824-A767-E629E7A3EB3B}" presName="rootConnector3" presStyleLbl="asst1" presStyleIdx="0" presStyleCnt="2"/>
      <dgm:spPr/>
      <dgm:t>
        <a:bodyPr/>
        <a:lstStyle/>
        <a:p>
          <a:endParaRPr lang="uk-UA"/>
        </a:p>
      </dgm:t>
    </dgm:pt>
    <dgm:pt modelId="{88BEA6F6-1650-4458-93E4-82A3DF63782F}" type="pres">
      <dgm:prSet presAssocID="{78AFB8D3-C6CE-4824-A767-E629E7A3EB3B}" presName="hierChild6" presStyleCnt="0"/>
      <dgm:spPr/>
    </dgm:pt>
    <dgm:pt modelId="{672060FD-C6D4-4EB5-8C15-A499020096AD}" type="pres">
      <dgm:prSet presAssocID="{78AFB8D3-C6CE-4824-A767-E629E7A3EB3B}" presName="hierChild7" presStyleCnt="0"/>
      <dgm:spPr/>
    </dgm:pt>
    <dgm:pt modelId="{D6982E72-53F3-4F19-802F-FB4D0EAA38B3}" type="pres">
      <dgm:prSet presAssocID="{4B80D58B-DF08-4979-8C20-F9A58985066B}" presName="Name111" presStyleLbl="parChTrans1D2" presStyleIdx="1" presStyleCnt="2"/>
      <dgm:spPr/>
      <dgm:t>
        <a:bodyPr/>
        <a:lstStyle/>
        <a:p>
          <a:endParaRPr lang="uk-UA"/>
        </a:p>
      </dgm:t>
    </dgm:pt>
    <dgm:pt modelId="{85F7703F-FD28-4BE0-AFE1-A44B17FC9318}" type="pres">
      <dgm:prSet presAssocID="{736DCAC5-47CE-4B97-99F6-BB4508A1B040}" presName="hierRoot3" presStyleCnt="0">
        <dgm:presLayoutVars>
          <dgm:hierBranch val="init"/>
        </dgm:presLayoutVars>
      </dgm:prSet>
      <dgm:spPr/>
    </dgm:pt>
    <dgm:pt modelId="{40DC5C0A-DB3B-47BF-BBD6-2B59427409A6}" type="pres">
      <dgm:prSet presAssocID="{736DCAC5-47CE-4B97-99F6-BB4508A1B040}" presName="rootComposite3" presStyleCnt="0"/>
      <dgm:spPr/>
    </dgm:pt>
    <dgm:pt modelId="{5B9E6F41-290D-4242-934E-25FAC712CF9D}" type="pres">
      <dgm:prSet presAssocID="{736DCAC5-47CE-4B97-99F6-BB4508A1B040}" presName="rootText3" presStyleLbl="asst1" presStyleIdx="1" presStyleCnt="2" custScaleY="251290" custLinFactNeighborX="3661" custLinFactNeighborY="3914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7E99588-C1E4-408F-8B46-FD91753FE9E8}" type="pres">
      <dgm:prSet presAssocID="{736DCAC5-47CE-4B97-99F6-BB4508A1B040}" presName="rootConnector3" presStyleLbl="asst1" presStyleIdx="1" presStyleCnt="2"/>
      <dgm:spPr/>
      <dgm:t>
        <a:bodyPr/>
        <a:lstStyle/>
        <a:p>
          <a:endParaRPr lang="uk-UA"/>
        </a:p>
      </dgm:t>
    </dgm:pt>
    <dgm:pt modelId="{24F9CE0C-E4A8-42E5-BDBE-DA6FB47C38A7}" type="pres">
      <dgm:prSet presAssocID="{736DCAC5-47CE-4B97-99F6-BB4508A1B040}" presName="hierChild6" presStyleCnt="0"/>
      <dgm:spPr/>
    </dgm:pt>
    <dgm:pt modelId="{6CD2F374-ACDB-4502-B650-4EA7CFA9325E}" type="pres">
      <dgm:prSet presAssocID="{502E8520-B294-4E88-A849-AA7FA0A4C701}" presName="Name37" presStyleLbl="parChTrans1D3" presStyleIdx="0" presStyleCnt="2"/>
      <dgm:spPr/>
      <dgm:t>
        <a:bodyPr/>
        <a:lstStyle/>
        <a:p>
          <a:endParaRPr lang="uk-UA"/>
        </a:p>
      </dgm:t>
    </dgm:pt>
    <dgm:pt modelId="{3F6BAC84-1198-4D1D-879A-136F33136AFD}" type="pres">
      <dgm:prSet presAssocID="{02F59267-2E5D-4121-8F0E-A0234C807CF5}" presName="hierRoot2" presStyleCnt="0">
        <dgm:presLayoutVars>
          <dgm:hierBranch val="init"/>
        </dgm:presLayoutVars>
      </dgm:prSet>
      <dgm:spPr/>
    </dgm:pt>
    <dgm:pt modelId="{430C65A7-161F-4495-98C4-EEE5EBEAB522}" type="pres">
      <dgm:prSet presAssocID="{02F59267-2E5D-4121-8F0E-A0234C807CF5}" presName="rootComposite" presStyleCnt="0"/>
      <dgm:spPr/>
    </dgm:pt>
    <dgm:pt modelId="{155C17FF-3989-4AFD-8970-7325AEFECBDC}" type="pres">
      <dgm:prSet presAssocID="{02F59267-2E5D-4121-8F0E-A0234C807CF5}" presName="rootText" presStyleLbl="node3" presStyleIdx="0" presStyleCnt="2" custScaleY="18554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9EA7942-93BA-4084-9410-31766DC83B6F}" type="pres">
      <dgm:prSet presAssocID="{02F59267-2E5D-4121-8F0E-A0234C807CF5}" presName="rootConnector" presStyleLbl="node3" presStyleIdx="0" presStyleCnt="2"/>
      <dgm:spPr/>
      <dgm:t>
        <a:bodyPr/>
        <a:lstStyle/>
        <a:p>
          <a:endParaRPr lang="uk-UA"/>
        </a:p>
      </dgm:t>
    </dgm:pt>
    <dgm:pt modelId="{EB5D7A6E-BB2A-433E-A3B8-9B66F6E9DAFC}" type="pres">
      <dgm:prSet presAssocID="{02F59267-2E5D-4121-8F0E-A0234C807CF5}" presName="hierChild4" presStyleCnt="0"/>
      <dgm:spPr/>
    </dgm:pt>
    <dgm:pt modelId="{BB56DB40-F8B1-40EA-81E0-ACF1CB8B3055}" type="pres">
      <dgm:prSet presAssocID="{02F59267-2E5D-4121-8F0E-A0234C807CF5}" presName="hierChild5" presStyleCnt="0"/>
      <dgm:spPr/>
    </dgm:pt>
    <dgm:pt modelId="{795CE31B-BB4C-4A1A-B923-6CFD4ED2A0C4}" type="pres">
      <dgm:prSet presAssocID="{AD9C12B6-96EE-4A5E-B261-930D1BBD1783}" presName="Name37" presStyleLbl="parChTrans1D3" presStyleIdx="1" presStyleCnt="2"/>
      <dgm:spPr/>
      <dgm:t>
        <a:bodyPr/>
        <a:lstStyle/>
        <a:p>
          <a:endParaRPr lang="uk-UA"/>
        </a:p>
      </dgm:t>
    </dgm:pt>
    <dgm:pt modelId="{0E60BB3F-1075-4797-A192-CF5FC97DD7C4}" type="pres">
      <dgm:prSet presAssocID="{8991B297-0051-4C3F-8B8A-866E55C32ACC}" presName="hierRoot2" presStyleCnt="0">
        <dgm:presLayoutVars>
          <dgm:hierBranch val="init"/>
        </dgm:presLayoutVars>
      </dgm:prSet>
      <dgm:spPr/>
    </dgm:pt>
    <dgm:pt modelId="{B3104613-0994-48FE-88C7-F4A1ADF96A93}" type="pres">
      <dgm:prSet presAssocID="{8991B297-0051-4C3F-8B8A-866E55C32ACC}" presName="rootComposite" presStyleCnt="0"/>
      <dgm:spPr/>
    </dgm:pt>
    <dgm:pt modelId="{2D712CE7-A4DC-4629-8E08-4C3602BF2AA1}" type="pres">
      <dgm:prSet presAssocID="{8991B297-0051-4C3F-8B8A-866E55C32ACC}" presName="rootText" presStyleLbl="node3" presStyleIdx="1" presStyleCnt="2" custScaleY="1830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05F2C9E-0180-4CF0-A845-38811F1FCBA8}" type="pres">
      <dgm:prSet presAssocID="{8991B297-0051-4C3F-8B8A-866E55C32ACC}" presName="rootConnector" presStyleLbl="node3" presStyleIdx="1" presStyleCnt="2"/>
      <dgm:spPr/>
      <dgm:t>
        <a:bodyPr/>
        <a:lstStyle/>
        <a:p>
          <a:endParaRPr lang="uk-UA"/>
        </a:p>
      </dgm:t>
    </dgm:pt>
    <dgm:pt modelId="{4BBF5161-04E0-4049-8B86-99D185D3F712}" type="pres">
      <dgm:prSet presAssocID="{8991B297-0051-4C3F-8B8A-866E55C32ACC}" presName="hierChild4" presStyleCnt="0"/>
      <dgm:spPr/>
    </dgm:pt>
    <dgm:pt modelId="{568A840B-9253-465B-9CB9-39C2F85DC150}" type="pres">
      <dgm:prSet presAssocID="{8991B297-0051-4C3F-8B8A-866E55C32ACC}" presName="hierChild5" presStyleCnt="0"/>
      <dgm:spPr/>
    </dgm:pt>
    <dgm:pt modelId="{B7012473-BA00-4949-9162-DC58CFA789EB}" type="pres">
      <dgm:prSet presAssocID="{736DCAC5-47CE-4B97-99F6-BB4508A1B040}" presName="hierChild7" presStyleCnt="0"/>
      <dgm:spPr/>
    </dgm:pt>
  </dgm:ptLst>
  <dgm:cxnLst>
    <dgm:cxn modelId="{2A08A39F-E758-4FCB-86BB-FF4C7F715D3A}" type="presOf" srcId="{02F59267-2E5D-4121-8F0E-A0234C807CF5}" destId="{F9EA7942-93BA-4084-9410-31766DC83B6F}" srcOrd="1" destOrd="0" presId="urn:microsoft.com/office/officeart/2005/8/layout/orgChart1"/>
    <dgm:cxn modelId="{8E5244E8-9A23-4B94-887C-CE7CBF66B3D2}" type="presOf" srcId="{06D81899-FFF9-40DE-B157-60D57E9FE74B}" destId="{C98DA5A1-6726-4ABB-A3B7-2460CCC05CD2}" srcOrd="0" destOrd="0" presId="urn:microsoft.com/office/officeart/2005/8/layout/orgChart1"/>
    <dgm:cxn modelId="{7AC2A105-D3A9-42EC-BF6F-F15547E5F423}" srcId="{B3E3FC27-29C8-4F45-BD50-AEFA9A0E265D}" destId="{AD3636D5-4359-4C35-92E8-0FDC8BB8016B}" srcOrd="0" destOrd="0" parTransId="{9D20039F-5747-4AF9-B030-5FA16D51C311}" sibTransId="{29D949A8-800A-4FBD-A578-7083EDB90A59}"/>
    <dgm:cxn modelId="{FB1ED4B9-6788-45E2-A6F7-ADEDE0696698}" srcId="{AD3636D5-4359-4C35-92E8-0FDC8BB8016B}" destId="{78AFB8D3-C6CE-4824-A767-E629E7A3EB3B}" srcOrd="0" destOrd="0" parTransId="{06D81899-FFF9-40DE-B157-60D57E9FE74B}" sibTransId="{66C04E2C-4A50-4156-8507-A95FE5B28D80}"/>
    <dgm:cxn modelId="{B6254BB8-EDB7-4915-8CE2-D3C13AABB793}" type="presOf" srcId="{AD3636D5-4359-4C35-92E8-0FDC8BB8016B}" destId="{6101F242-D9B1-4960-8D56-0F27630812B4}" srcOrd="1" destOrd="0" presId="urn:microsoft.com/office/officeart/2005/8/layout/orgChart1"/>
    <dgm:cxn modelId="{D26090BA-7AF1-477D-8D3A-C80637DDEFE8}" type="presOf" srcId="{8991B297-0051-4C3F-8B8A-866E55C32ACC}" destId="{2D712CE7-A4DC-4629-8E08-4C3602BF2AA1}" srcOrd="0" destOrd="0" presId="urn:microsoft.com/office/officeart/2005/8/layout/orgChart1"/>
    <dgm:cxn modelId="{EDA3D00E-F0F2-415B-ADBA-B4F564C2C69F}" type="presOf" srcId="{02F59267-2E5D-4121-8F0E-A0234C807CF5}" destId="{155C17FF-3989-4AFD-8970-7325AEFECBDC}" srcOrd="0" destOrd="0" presId="urn:microsoft.com/office/officeart/2005/8/layout/orgChart1"/>
    <dgm:cxn modelId="{90495461-DD8A-4D01-BA91-04155C575BAF}" type="presOf" srcId="{736DCAC5-47CE-4B97-99F6-BB4508A1B040}" destId="{5B9E6F41-290D-4242-934E-25FAC712CF9D}" srcOrd="0" destOrd="0" presId="urn:microsoft.com/office/officeart/2005/8/layout/orgChart1"/>
    <dgm:cxn modelId="{B55D5A3F-33D9-4BF0-BB77-4B87EF024A99}" type="presOf" srcId="{AD3636D5-4359-4C35-92E8-0FDC8BB8016B}" destId="{2E628160-A208-4F6B-83F7-65AAA51251C8}" srcOrd="0" destOrd="0" presId="urn:microsoft.com/office/officeart/2005/8/layout/orgChart1"/>
    <dgm:cxn modelId="{DA83FC99-2268-41C9-BDCB-65F854901C78}" srcId="{736DCAC5-47CE-4B97-99F6-BB4508A1B040}" destId="{8991B297-0051-4C3F-8B8A-866E55C32ACC}" srcOrd="1" destOrd="0" parTransId="{AD9C12B6-96EE-4A5E-B261-930D1BBD1783}" sibTransId="{10E58179-D74F-4E41-8C5B-68C70C55DAFD}"/>
    <dgm:cxn modelId="{703D7E6A-9022-49AA-B495-D9A31503CE20}" type="presOf" srcId="{B3E3FC27-29C8-4F45-BD50-AEFA9A0E265D}" destId="{0C6FCACE-7EA9-4D73-B3FF-3B81C9EE2498}" srcOrd="0" destOrd="0" presId="urn:microsoft.com/office/officeart/2005/8/layout/orgChart1"/>
    <dgm:cxn modelId="{BCD23CAF-A72E-44EF-916B-8E703D107D3F}" type="presOf" srcId="{8991B297-0051-4C3F-8B8A-866E55C32ACC}" destId="{A05F2C9E-0180-4CF0-A845-38811F1FCBA8}" srcOrd="1" destOrd="0" presId="urn:microsoft.com/office/officeart/2005/8/layout/orgChart1"/>
    <dgm:cxn modelId="{D503C718-C187-4047-A03C-B19FFE8D3211}" type="presOf" srcId="{78AFB8D3-C6CE-4824-A767-E629E7A3EB3B}" destId="{2E1D06B8-43B4-44DD-9A0F-459492E32707}" srcOrd="0" destOrd="0" presId="urn:microsoft.com/office/officeart/2005/8/layout/orgChart1"/>
    <dgm:cxn modelId="{A09A71FD-3D1E-461F-845C-56C4F23848F3}" srcId="{AD3636D5-4359-4C35-92E8-0FDC8BB8016B}" destId="{736DCAC5-47CE-4B97-99F6-BB4508A1B040}" srcOrd="1" destOrd="0" parTransId="{4B80D58B-DF08-4979-8C20-F9A58985066B}" sibTransId="{9FF38AD0-9E3F-4247-A2B9-FB5D95F7AB68}"/>
    <dgm:cxn modelId="{B81DF77E-DC05-4946-9055-B17D925689A9}" srcId="{736DCAC5-47CE-4B97-99F6-BB4508A1B040}" destId="{02F59267-2E5D-4121-8F0E-A0234C807CF5}" srcOrd="0" destOrd="0" parTransId="{502E8520-B294-4E88-A849-AA7FA0A4C701}" sibTransId="{5D0B74E2-65B5-4162-94F0-4B6316069C18}"/>
    <dgm:cxn modelId="{0CF49B68-33CA-4110-8C70-8A6CD9918D29}" type="presOf" srcId="{736DCAC5-47CE-4B97-99F6-BB4508A1B040}" destId="{B7E99588-C1E4-408F-8B46-FD91753FE9E8}" srcOrd="1" destOrd="0" presId="urn:microsoft.com/office/officeart/2005/8/layout/orgChart1"/>
    <dgm:cxn modelId="{5E6550F3-663C-4817-8897-67A20CAE1DB3}" type="presOf" srcId="{4B80D58B-DF08-4979-8C20-F9A58985066B}" destId="{D6982E72-53F3-4F19-802F-FB4D0EAA38B3}" srcOrd="0" destOrd="0" presId="urn:microsoft.com/office/officeart/2005/8/layout/orgChart1"/>
    <dgm:cxn modelId="{7395E01F-9524-44E3-90C5-DFF477E62343}" type="presOf" srcId="{78AFB8D3-C6CE-4824-A767-E629E7A3EB3B}" destId="{C47B9443-17B7-47E2-9517-B70AC211BFA1}" srcOrd="1" destOrd="0" presId="urn:microsoft.com/office/officeart/2005/8/layout/orgChart1"/>
    <dgm:cxn modelId="{E862DAAC-F03B-43A0-B519-9426261A8B05}" type="presOf" srcId="{502E8520-B294-4E88-A849-AA7FA0A4C701}" destId="{6CD2F374-ACDB-4502-B650-4EA7CFA9325E}" srcOrd="0" destOrd="0" presId="urn:microsoft.com/office/officeart/2005/8/layout/orgChart1"/>
    <dgm:cxn modelId="{2D716EAB-443A-433E-901F-51FBFB38A664}" type="presOf" srcId="{AD9C12B6-96EE-4A5E-B261-930D1BBD1783}" destId="{795CE31B-BB4C-4A1A-B923-6CFD4ED2A0C4}" srcOrd="0" destOrd="0" presId="urn:microsoft.com/office/officeart/2005/8/layout/orgChart1"/>
    <dgm:cxn modelId="{6B0106B9-F7AD-4DE1-8D79-7B1D2804FF3F}" type="presParOf" srcId="{0C6FCACE-7EA9-4D73-B3FF-3B81C9EE2498}" destId="{4B7E9038-F189-4AF7-8A5A-743EA92F236C}" srcOrd="0" destOrd="0" presId="urn:microsoft.com/office/officeart/2005/8/layout/orgChart1"/>
    <dgm:cxn modelId="{FF902658-AB1B-4C6A-BF19-EB62F8B3EE49}" type="presParOf" srcId="{4B7E9038-F189-4AF7-8A5A-743EA92F236C}" destId="{2433767B-4AFC-4B0A-865C-64FECAF17172}" srcOrd="0" destOrd="0" presId="urn:microsoft.com/office/officeart/2005/8/layout/orgChart1"/>
    <dgm:cxn modelId="{DC9A414E-0D36-4568-BDD9-8F93F5CC0055}" type="presParOf" srcId="{2433767B-4AFC-4B0A-865C-64FECAF17172}" destId="{2E628160-A208-4F6B-83F7-65AAA51251C8}" srcOrd="0" destOrd="0" presId="urn:microsoft.com/office/officeart/2005/8/layout/orgChart1"/>
    <dgm:cxn modelId="{D80B7CED-2F33-4AA7-8260-5CA8E0265D01}" type="presParOf" srcId="{2433767B-4AFC-4B0A-865C-64FECAF17172}" destId="{6101F242-D9B1-4960-8D56-0F27630812B4}" srcOrd="1" destOrd="0" presId="urn:microsoft.com/office/officeart/2005/8/layout/orgChart1"/>
    <dgm:cxn modelId="{13BFE6FB-EBEA-42E9-9D61-A78B55347140}" type="presParOf" srcId="{4B7E9038-F189-4AF7-8A5A-743EA92F236C}" destId="{00732780-2611-44A7-ADBF-3AAE8CDCB8C6}" srcOrd="1" destOrd="0" presId="urn:microsoft.com/office/officeart/2005/8/layout/orgChart1"/>
    <dgm:cxn modelId="{2242C3FC-141A-4D29-A173-01B5A811ED9E}" type="presParOf" srcId="{4B7E9038-F189-4AF7-8A5A-743EA92F236C}" destId="{E5000CD5-2EC8-4E97-A75C-6E4403A58361}" srcOrd="2" destOrd="0" presId="urn:microsoft.com/office/officeart/2005/8/layout/orgChart1"/>
    <dgm:cxn modelId="{D9595991-F719-47E7-84D2-2CE454F61360}" type="presParOf" srcId="{E5000CD5-2EC8-4E97-A75C-6E4403A58361}" destId="{C98DA5A1-6726-4ABB-A3B7-2460CCC05CD2}" srcOrd="0" destOrd="0" presId="urn:microsoft.com/office/officeart/2005/8/layout/orgChart1"/>
    <dgm:cxn modelId="{F8C33996-FB7B-4115-9005-4F35788AF004}" type="presParOf" srcId="{E5000CD5-2EC8-4E97-A75C-6E4403A58361}" destId="{BF346B1E-99AA-40DF-9B33-BAA6C5C2153C}" srcOrd="1" destOrd="0" presId="urn:microsoft.com/office/officeart/2005/8/layout/orgChart1"/>
    <dgm:cxn modelId="{C370D79C-5A91-4EC9-9817-10125FCECD66}" type="presParOf" srcId="{BF346B1E-99AA-40DF-9B33-BAA6C5C2153C}" destId="{976082E7-4A94-4DA5-8822-44D409280469}" srcOrd="0" destOrd="0" presId="urn:microsoft.com/office/officeart/2005/8/layout/orgChart1"/>
    <dgm:cxn modelId="{179F90E1-1393-4444-BF98-0FBF724E8A1C}" type="presParOf" srcId="{976082E7-4A94-4DA5-8822-44D409280469}" destId="{2E1D06B8-43B4-44DD-9A0F-459492E32707}" srcOrd="0" destOrd="0" presId="urn:microsoft.com/office/officeart/2005/8/layout/orgChart1"/>
    <dgm:cxn modelId="{2BFACD78-8765-4EA6-AF35-6D337F634AB8}" type="presParOf" srcId="{976082E7-4A94-4DA5-8822-44D409280469}" destId="{C47B9443-17B7-47E2-9517-B70AC211BFA1}" srcOrd="1" destOrd="0" presId="urn:microsoft.com/office/officeart/2005/8/layout/orgChart1"/>
    <dgm:cxn modelId="{C4B80E63-3EA2-4555-AB46-6BB9798888B7}" type="presParOf" srcId="{BF346B1E-99AA-40DF-9B33-BAA6C5C2153C}" destId="{88BEA6F6-1650-4458-93E4-82A3DF63782F}" srcOrd="1" destOrd="0" presId="urn:microsoft.com/office/officeart/2005/8/layout/orgChart1"/>
    <dgm:cxn modelId="{05BB5FB6-4FDD-4B58-9D5C-989B0CA48B01}" type="presParOf" srcId="{BF346B1E-99AA-40DF-9B33-BAA6C5C2153C}" destId="{672060FD-C6D4-4EB5-8C15-A499020096AD}" srcOrd="2" destOrd="0" presId="urn:microsoft.com/office/officeart/2005/8/layout/orgChart1"/>
    <dgm:cxn modelId="{2D5F633F-D152-4889-884B-31893DB6EA8A}" type="presParOf" srcId="{E5000CD5-2EC8-4E97-A75C-6E4403A58361}" destId="{D6982E72-53F3-4F19-802F-FB4D0EAA38B3}" srcOrd="2" destOrd="0" presId="urn:microsoft.com/office/officeart/2005/8/layout/orgChart1"/>
    <dgm:cxn modelId="{BD278F71-7691-493E-98A1-05311A0EC994}" type="presParOf" srcId="{E5000CD5-2EC8-4E97-A75C-6E4403A58361}" destId="{85F7703F-FD28-4BE0-AFE1-A44B17FC9318}" srcOrd="3" destOrd="0" presId="urn:microsoft.com/office/officeart/2005/8/layout/orgChart1"/>
    <dgm:cxn modelId="{15066452-572D-4991-9B63-F02B121304F8}" type="presParOf" srcId="{85F7703F-FD28-4BE0-AFE1-A44B17FC9318}" destId="{40DC5C0A-DB3B-47BF-BBD6-2B59427409A6}" srcOrd="0" destOrd="0" presId="urn:microsoft.com/office/officeart/2005/8/layout/orgChart1"/>
    <dgm:cxn modelId="{C4C288F2-440F-4DC5-8973-8886760C7FD4}" type="presParOf" srcId="{40DC5C0A-DB3B-47BF-BBD6-2B59427409A6}" destId="{5B9E6F41-290D-4242-934E-25FAC712CF9D}" srcOrd="0" destOrd="0" presId="urn:microsoft.com/office/officeart/2005/8/layout/orgChart1"/>
    <dgm:cxn modelId="{B45247A7-0581-42E1-8C06-E306B189A44C}" type="presParOf" srcId="{40DC5C0A-DB3B-47BF-BBD6-2B59427409A6}" destId="{B7E99588-C1E4-408F-8B46-FD91753FE9E8}" srcOrd="1" destOrd="0" presId="urn:microsoft.com/office/officeart/2005/8/layout/orgChart1"/>
    <dgm:cxn modelId="{6F0B1851-ED5C-4A05-B177-F4F48ED78AF3}" type="presParOf" srcId="{85F7703F-FD28-4BE0-AFE1-A44B17FC9318}" destId="{24F9CE0C-E4A8-42E5-BDBE-DA6FB47C38A7}" srcOrd="1" destOrd="0" presId="urn:microsoft.com/office/officeart/2005/8/layout/orgChart1"/>
    <dgm:cxn modelId="{CF3D0D49-3294-407B-9C3F-AE214CA1E75A}" type="presParOf" srcId="{24F9CE0C-E4A8-42E5-BDBE-DA6FB47C38A7}" destId="{6CD2F374-ACDB-4502-B650-4EA7CFA9325E}" srcOrd="0" destOrd="0" presId="urn:microsoft.com/office/officeart/2005/8/layout/orgChart1"/>
    <dgm:cxn modelId="{C58D2B6C-38D0-4C0B-95B6-DE1EBD0F5572}" type="presParOf" srcId="{24F9CE0C-E4A8-42E5-BDBE-DA6FB47C38A7}" destId="{3F6BAC84-1198-4D1D-879A-136F33136AFD}" srcOrd="1" destOrd="0" presId="urn:microsoft.com/office/officeart/2005/8/layout/orgChart1"/>
    <dgm:cxn modelId="{06F91B92-6A67-4819-AE1C-CF1BAA8C765B}" type="presParOf" srcId="{3F6BAC84-1198-4D1D-879A-136F33136AFD}" destId="{430C65A7-161F-4495-98C4-EEE5EBEAB522}" srcOrd="0" destOrd="0" presId="urn:microsoft.com/office/officeart/2005/8/layout/orgChart1"/>
    <dgm:cxn modelId="{144B10AA-BC96-406D-B6BC-8BDA5BBE0D7C}" type="presParOf" srcId="{430C65A7-161F-4495-98C4-EEE5EBEAB522}" destId="{155C17FF-3989-4AFD-8970-7325AEFECBDC}" srcOrd="0" destOrd="0" presId="urn:microsoft.com/office/officeart/2005/8/layout/orgChart1"/>
    <dgm:cxn modelId="{D09FAC94-DDF7-4E8D-B8C6-82B874A13AA3}" type="presParOf" srcId="{430C65A7-161F-4495-98C4-EEE5EBEAB522}" destId="{F9EA7942-93BA-4084-9410-31766DC83B6F}" srcOrd="1" destOrd="0" presId="urn:microsoft.com/office/officeart/2005/8/layout/orgChart1"/>
    <dgm:cxn modelId="{99637F21-DAE4-4036-AAE6-AD9213C8EFB6}" type="presParOf" srcId="{3F6BAC84-1198-4D1D-879A-136F33136AFD}" destId="{EB5D7A6E-BB2A-433E-A3B8-9B66F6E9DAFC}" srcOrd="1" destOrd="0" presId="urn:microsoft.com/office/officeart/2005/8/layout/orgChart1"/>
    <dgm:cxn modelId="{0952FF2B-3137-4F38-80BE-48E9F4492E0F}" type="presParOf" srcId="{3F6BAC84-1198-4D1D-879A-136F33136AFD}" destId="{BB56DB40-F8B1-40EA-81E0-ACF1CB8B3055}" srcOrd="2" destOrd="0" presId="urn:microsoft.com/office/officeart/2005/8/layout/orgChart1"/>
    <dgm:cxn modelId="{500D594C-0809-4164-BD67-1EBF7AF98807}" type="presParOf" srcId="{24F9CE0C-E4A8-42E5-BDBE-DA6FB47C38A7}" destId="{795CE31B-BB4C-4A1A-B923-6CFD4ED2A0C4}" srcOrd="2" destOrd="0" presId="urn:microsoft.com/office/officeart/2005/8/layout/orgChart1"/>
    <dgm:cxn modelId="{6653689A-1801-43CF-92E2-FF3C1977433B}" type="presParOf" srcId="{24F9CE0C-E4A8-42E5-BDBE-DA6FB47C38A7}" destId="{0E60BB3F-1075-4797-A192-CF5FC97DD7C4}" srcOrd="3" destOrd="0" presId="urn:microsoft.com/office/officeart/2005/8/layout/orgChart1"/>
    <dgm:cxn modelId="{AA65ED89-02D3-43F8-8221-9917C0DDBC15}" type="presParOf" srcId="{0E60BB3F-1075-4797-A192-CF5FC97DD7C4}" destId="{B3104613-0994-48FE-88C7-F4A1ADF96A93}" srcOrd="0" destOrd="0" presId="urn:microsoft.com/office/officeart/2005/8/layout/orgChart1"/>
    <dgm:cxn modelId="{7BCD39B0-0425-4D55-8682-916DB73D7C46}" type="presParOf" srcId="{B3104613-0994-48FE-88C7-F4A1ADF96A93}" destId="{2D712CE7-A4DC-4629-8E08-4C3602BF2AA1}" srcOrd="0" destOrd="0" presId="urn:microsoft.com/office/officeart/2005/8/layout/orgChart1"/>
    <dgm:cxn modelId="{45D302FB-9EB4-4D0A-ABB4-3E9EE7257001}" type="presParOf" srcId="{B3104613-0994-48FE-88C7-F4A1ADF96A93}" destId="{A05F2C9E-0180-4CF0-A845-38811F1FCBA8}" srcOrd="1" destOrd="0" presId="urn:microsoft.com/office/officeart/2005/8/layout/orgChart1"/>
    <dgm:cxn modelId="{447E3261-2490-427C-99A9-9D89B6B21FC9}" type="presParOf" srcId="{0E60BB3F-1075-4797-A192-CF5FC97DD7C4}" destId="{4BBF5161-04E0-4049-8B86-99D185D3F712}" srcOrd="1" destOrd="0" presId="urn:microsoft.com/office/officeart/2005/8/layout/orgChart1"/>
    <dgm:cxn modelId="{5A0493E9-3804-46AF-B958-72BE1D544544}" type="presParOf" srcId="{0E60BB3F-1075-4797-A192-CF5FC97DD7C4}" destId="{568A840B-9253-465B-9CB9-39C2F85DC150}" srcOrd="2" destOrd="0" presId="urn:microsoft.com/office/officeart/2005/8/layout/orgChart1"/>
    <dgm:cxn modelId="{EF12F3CA-D8FF-472E-A37C-9F21B70C9F03}" type="presParOf" srcId="{85F7703F-FD28-4BE0-AFE1-A44B17FC9318}" destId="{B7012473-BA00-4949-9162-DC58CFA789EB}" srcOrd="2" destOrd="0" presId="urn:microsoft.com/office/officeart/2005/8/layout/orgChart1"/>
  </dgm:cxnLst>
  <dgm:bg/>
  <dgm:whole/>
  <dgm:extLst>
    <a:ext uri="http://schemas.microsoft.com/office/drawing/2008/diagram"/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232914-46B3-4197-B717-00C99BA4F315}" type="doc">
      <dgm:prSet loTypeId="urn:microsoft.com/office/officeart/2005/8/layout/target3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88355906-8EC0-43B3-804D-D025B04135F5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НЕФКО;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F57C2FCB-689E-46A2-A57F-A90E519C2D7D}" type="parTrans" cxnId="{796148D8-3C42-400F-AA22-2D8542F2135F}">
      <dgm:prSet/>
      <dgm:spPr/>
      <dgm:t>
        <a:bodyPr/>
        <a:lstStyle/>
        <a:p>
          <a:endParaRPr lang="uk-UA"/>
        </a:p>
      </dgm:t>
    </dgm:pt>
    <dgm:pt modelId="{807D91A1-CDF6-4971-8B71-72C1398F5A23}" type="sibTrans" cxnId="{796148D8-3C42-400F-AA22-2D8542F2135F}">
      <dgm:prSet/>
      <dgm:spPr/>
      <dgm:t>
        <a:bodyPr/>
        <a:lstStyle/>
        <a:p>
          <a:endParaRPr lang="uk-UA"/>
        </a:p>
      </dgm:t>
    </dgm:pt>
    <dgm:pt modelId="{974C693B-EAB5-4E3F-BB34-E1EDE6D96F2C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Світовий банк;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DB884E43-EB34-4561-8548-F6241A9AEF8D}" type="parTrans" cxnId="{ED9C7EFF-9DF4-4926-8AA7-873DDC1815C7}">
      <dgm:prSet/>
      <dgm:spPr/>
      <dgm:t>
        <a:bodyPr/>
        <a:lstStyle/>
        <a:p>
          <a:endParaRPr lang="uk-UA"/>
        </a:p>
      </dgm:t>
    </dgm:pt>
    <dgm:pt modelId="{22BC0ED9-0FCC-48CE-9F14-7E940884AC9C}" type="sibTrans" cxnId="{ED9C7EFF-9DF4-4926-8AA7-873DDC1815C7}">
      <dgm:prSet/>
      <dgm:spPr/>
      <dgm:t>
        <a:bodyPr/>
        <a:lstStyle/>
        <a:p>
          <a:endParaRPr lang="uk-UA"/>
        </a:p>
      </dgm:t>
    </dgm:pt>
    <dgm:pt modelId="{2B172A7B-D036-47DA-A94D-3D3698FE04F2}">
      <dgm:prSet phldrT="[Текст]"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GIZ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;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CF5F0C46-2EDF-42D1-B8EC-BFBD3814D1AC}" type="parTrans" cxnId="{E90B71A5-9CEC-45A5-ADA5-FC03DCC8A873}">
      <dgm:prSet/>
      <dgm:spPr/>
      <dgm:t>
        <a:bodyPr/>
        <a:lstStyle/>
        <a:p>
          <a:endParaRPr lang="uk-UA"/>
        </a:p>
      </dgm:t>
    </dgm:pt>
    <dgm:pt modelId="{548B04F8-3C49-4983-BAE9-E1BAA573BFA7}" type="sibTrans" cxnId="{E90B71A5-9CEC-45A5-ADA5-FC03DCC8A873}">
      <dgm:prSet/>
      <dgm:spPr/>
      <dgm:t>
        <a:bodyPr/>
        <a:lstStyle/>
        <a:p>
          <a:endParaRPr lang="uk-UA"/>
        </a:p>
      </dgm:t>
    </dgm:pt>
    <dgm:pt modelId="{EF93AB4C-4BAA-4A49-B68B-2EB1BE89D834}">
      <dgm:prSet phldrT="[Текст]"/>
      <dgm:spPr/>
      <dgm:t>
        <a:bodyPr/>
        <a:lstStyle/>
        <a:p>
          <a:r>
            <a:rPr lang="en-US" smtClean="0">
              <a:latin typeface="Times New Roman" pitchFamily="18" charset="0"/>
              <a:cs typeface="Times New Roman" pitchFamily="18" charset="0"/>
            </a:rPr>
            <a:t>USAID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;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702EC04A-CB70-4BAC-A474-5F9B22C401AD}" type="parTrans" cxnId="{24B11B3B-9D1A-4933-B9F7-E6AE5F88F250}">
      <dgm:prSet/>
      <dgm:spPr/>
      <dgm:t>
        <a:bodyPr/>
        <a:lstStyle/>
        <a:p>
          <a:endParaRPr lang="uk-UA"/>
        </a:p>
      </dgm:t>
    </dgm:pt>
    <dgm:pt modelId="{3BAB6130-8224-407F-AADE-2A69E453BAE5}" type="sibTrans" cxnId="{24B11B3B-9D1A-4933-B9F7-E6AE5F88F250}">
      <dgm:prSet/>
      <dgm:spPr/>
      <dgm:t>
        <a:bodyPr/>
        <a:lstStyle/>
        <a:p>
          <a:endParaRPr lang="uk-UA"/>
        </a:p>
      </dgm:t>
    </dgm:pt>
    <dgm:pt modelId="{4AE0435D-3F90-4691-AE59-6185A564C20F}">
      <dgm:prSet phldrT="[Текст]"/>
      <dgm:spPr/>
      <dgm:t>
        <a:bodyPr/>
        <a:lstStyle/>
        <a:p>
          <a:r>
            <a:rPr lang="uk-UA" smtClean="0">
              <a:latin typeface="Times New Roman" pitchFamily="18" charset="0"/>
              <a:cs typeface="Times New Roman" pitchFamily="18" charset="0"/>
            </a:rPr>
            <a:t>Фонд регіонального 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розвитку.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53A0B559-5A4B-418F-A904-00E1989D935C}" type="parTrans" cxnId="{07BD5559-DFB0-4D71-B344-39AD94DCCF30}">
      <dgm:prSet/>
      <dgm:spPr/>
      <dgm:t>
        <a:bodyPr/>
        <a:lstStyle/>
        <a:p>
          <a:endParaRPr lang="uk-UA"/>
        </a:p>
      </dgm:t>
    </dgm:pt>
    <dgm:pt modelId="{6A9EF68E-F138-4E11-A217-383D81FD8C2B}" type="sibTrans" cxnId="{07BD5559-DFB0-4D71-B344-39AD94DCCF30}">
      <dgm:prSet/>
      <dgm:spPr/>
      <dgm:t>
        <a:bodyPr/>
        <a:lstStyle/>
        <a:p>
          <a:endParaRPr lang="uk-UA"/>
        </a:p>
      </dgm:t>
    </dgm:pt>
    <dgm:pt modelId="{F50E8CAD-A4A4-4B55-A824-E1F94D1EDD5F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Інші гранти та конкурси.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81DC4DF7-83CB-4076-A904-7B1A5061314C}" type="parTrans" cxnId="{69727B6D-D200-4E41-84A9-5AE8CFA74B94}">
      <dgm:prSet/>
      <dgm:spPr/>
      <dgm:t>
        <a:bodyPr/>
        <a:lstStyle/>
        <a:p>
          <a:endParaRPr lang="uk-UA"/>
        </a:p>
      </dgm:t>
    </dgm:pt>
    <dgm:pt modelId="{99DEC1A1-C479-48C6-9D0B-D55493DFF454}" type="sibTrans" cxnId="{69727B6D-D200-4E41-84A9-5AE8CFA74B94}">
      <dgm:prSet/>
      <dgm:spPr/>
      <dgm:t>
        <a:bodyPr/>
        <a:lstStyle/>
        <a:p>
          <a:endParaRPr lang="uk-UA"/>
        </a:p>
      </dgm:t>
    </dgm:pt>
    <dgm:pt modelId="{235ACF2D-0894-4B85-9343-44316C6D79CA}">
      <dgm:prSet phldrT="[Текст]"/>
      <dgm:spPr/>
      <dgm:t>
        <a:bodyPr/>
        <a:lstStyle/>
        <a:p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789589E5-A49D-4BAA-8BE2-DAF35A68D727}" type="parTrans" cxnId="{0D8D8853-9FC5-406C-98C1-B29303F4F869}">
      <dgm:prSet/>
      <dgm:spPr/>
      <dgm:t>
        <a:bodyPr/>
        <a:lstStyle/>
        <a:p>
          <a:endParaRPr lang="uk-UA"/>
        </a:p>
      </dgm:t>
    </dgm:pt>
    <dgm:pt modelId="{F8AFB2CD-EDF6-495C-A019-53EAC99D4B0B}" type="sibTrans" cxnId="{0D8D8853-9FC5-406C-98C1-B29303F4F869}">
      <dgm:prSet/>
      <dgm:spPr/>
      <dgm:t>
        <a:bodyPr/>
        <a:lstStyle/>
        <a:p>
          <a:endParaRPr lang="uk-UA"/>
        </a:p>
      </dgm:t>
    </dgm:pt>
    <dgm:pt modelId="{6C3C755C-D70F-41D2-AACE-735FE9D89911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Державно-приватне партнерство.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B00A7D60-6039-4FBB-A738-C2D2D5687171}" type="parTrans" cxnId="{BBDFE574-7915-414C-8CB9-87D1E081AB95}">
      <dgm:prSet/>
      <dgm:spPr/>
      <dgm:t>
        <a:bodyPr/>
        <a:lstStyle/>
        <a:p>
          <a:endParaRPr lang="uk-UA"/>
        </a:p>
      </dgm:t>
    </dgm:pt>
    <dgm:pt modelId="{9ADA5926-4983-4405-8185-CC02D72DBB56}" type="sibTrans" cxnId="{BBDFE574-7915-414C-8CB9-87D1E081AB95}">
      <dgm:prSet/>
      <dgm:spPr/>
      <dgm:t>
        <a:bodyPr/>
        <a:lstStyle/>
        <a:p>
          <a:endParaRPr lang="uk-UA"/>
        </a:p>
      </dgm:t>
    </dgm:pt>
    <dgm:pt modelId="{C70563D5-C751-432D-9DE2-8D9CBAEBBA7E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ЄІБ;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91FA3CF2-31CB-4914-B6F5-FD53A9591383}" type="parTrans" cxnId="{C69A4D67-117E-4F97-9FB1-3B8CE573AE45}">
      <dgm:prSet/>
      <dgm:spPr/>
      <dgm:t>
        <a:bodyPr/>
        <a:lstStyle/>
        <a:p>
          <a:endParaRPr lang="uk-UA"/>
        </a:p>
      </dgm:t>
    </dgm:pt>
    <dgm:pt modelId="{31FCD0FF-9D12-48F9-81B8-C70AB0C8FB27}" type="sibTrans" cxnId="{C69A4D67-117E-4F97-9FB1-3B8CE573AE45}">
      <dgm:prSet/>
      <dgm:spPr/>
      <dgm:t>
        <a:bodyPr/>
        <a:lstStyle/>
        <a:p>
          <a:endParaRPr lang="uk-UA"/>
        </a:p>
      </dgm:t>
    </dgm:pt>
    <dgm:pt modelId="{6074D640-614E-4ADB-9F13-58B1D6A4A9C2}">
      <dgm:prSet phldrT="[Текст]"/>
      <dgm:spPr/>
      <dgm:t>
        <a:bodyPr/>
        <a:lstStyle/>
        <a:p>
          <a:r>
            <a:rPr lang="uk-UA" dirty="0" err="1" smtClean="0">
              <a:latin typeface="Times New Roman" pitchFamily="18" charset="0"/>
              <a:cs typeface="Times New Roman" pitchFamily="18" charset="0"/>
            </a:rPr>
            <a:t>Еско-контракти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;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8D53834F-B7D0-4EB6-8080-DD2BCEC9EA5D}" type="sibTrans" cxnId="{9C0A6C70-61FD-41C1-BF26-C8556A0B15F4}">
      <dgm:prSet/>
      <dgm:spPr/>
      <dgm:t>
        <a:bodyPr/>
        <a:lstStyle/>
        <a:p>
          <a:endParaRPr lang="uk-UA"/>
        </a:p>
      </dgm:t>
    </dgm:pt>
    <dgm:pt modelId="{BB702946-56F0-4E1E-9673-03988A4A937B}" type="parTrans" cxnId="{9C0A6C70-61FD-41C1-BF26-C8556A0B15F4}">
      <dgm:prSet/>
      <dgm:spPr/>
      <dgm:t>
        <a:bodyPr/>
        <a:lstStyle/>
        <a:p>
          <a:endParaRPr lang="uk-UA"/>
        </a:p>
      </dgm:t>
    </dgm:pt>
    <dgm:pt modelId="{D2E009EB-DC66-4682-8BFD-503FFCC30C64}">
      <dgm:prSet phldrT="[Текст]"/>
      <dgm:spPr>
        <a:pattFill prst="pct30">
          <a:fgClr>
            <a:schemeClr val="accent2">
              <a:hueOff val="4681519"/>
              <a:satOff val="-5839"/>
              <a:lumOff val="1373"/>
            </a:schemeClr>
          </a:fgClr>
          <a:bgClr>
            <a:schemeClr val="bg1"/>
          </a:bgClr>
        </a:pattFill>
      </dgm:spPr>
      <dgm:t>
        <a:bodyPr/>
        <a:lstStyle/>
        <a:p>
          <a:r>
            <a:rPr lang="uk-UA" b="1" dirty="0" smtClean="0">
              <a:latin typeface="Times New Roman" pitchFamily="18" charset="0"/>
              <a:cs typeface="Times New Roman" pitchFamily="18" charset="0"/>
            </a:rPr>
            <a:t>Кошти </a:t>
          </a:r>
          <a:r>
            <a:rPr lang="uk-UA" b="1" smtClean="0">
              <a:latin typeface="Times New Roman" pitchFamily="18" charset="0"/>
              <a:cs typeface="Times New Roman" pitchFamily="18" charset="0"/>
            </a:rPr>
            <a:t>міжнародних фінансових організацій</a:t>
          </a:r>
          <a:endParaRPr lang="uk-UA" b="1" dirty="0">
            <a:latin typeface="Times New Roman" pitchFamily="18" charset="0"/>
            <a:cs typeface="Times New Roman" pitchFamily="18" charset="0"/>
          </a:endParaRPr>
        </a:p>
      </dgm:t>
    </dgm:pt>
    <dgm:pt modelId="{F09B91A0-EBD6-4FE2-8275-8C7EA5E5B6AA}" type="sibTrans" cxnId="{F60B0ACF-2037-487D-8973-8514C560FD07}">
      <dgm:prSet/>
      <dgm:spPr/>
      <dgm:t>
        <a:bodyPr/>
        <a:lstStyle/>
        <a:p>
          <a:endParaRPr lang="uk-UA"/>
        </a:p>
      </dgm:t>
    </dgm:pt>
    <dgm:pt modelId="{D67348BB-B65B-49A1-9B00-2F90C169A844}" type="parTrans" cxnId="{F60B0ACF-2037-487D-8973-8514C560FD07}">
      <dgm:prSet/>
      <dgm:spPr/>
      <dgm:t>
        <a:bodyPr/>
        <a:lstStyle/>
        <a:p>
          <a:endParaRPr lang="uk-UA"/>
        </a:p>
      </dgm:t>
    </dgm:pt>
    <dgm:pt modelId="{CD8C019A-B9FF-4E35-AD1E-75DBE27AEAC6}">
      <dgm:prSet phldrT="[Текст]"/>
      <dgm:spPr>
        <a:pattFill prst="trellis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</dgm:spPr>
      <dgm:t>
        <a:bodyPr/>
        <a:lstStyle/>
        <a:p>
          <a:r>
            <a:rPr lang="uk-UA" b="1" dirty="0" smtClean="0">
              <a:latin typeface="Times New Roman" pitchFamily="18" charset="0"/>
              <a:cs typeface="Times New Roman" pitchFamily="18" charset="0"/>
            </a:rPr>
            <a:t>Кошти приватних інвесторів</a:t>
          </a:r>
          <a:endParaRPr lang="uk-UA" b="1" dirty="0">
            <a:latin typeface="Times New Roman" pitchFamily="18" charset="0"/>
            <a:cs typeface="Times New Roman" pitchFamily="18" charset="0"/>
          </a:endParaRPr>
        </a:p>
      </dgm:t>
    </dgm:pt>
    <dgm:pt modelId="{EB66457C-66A3-4C61-815C-CB7665D3CA22}" type="sibTrans" cxnId="{A77A0081-BD3F-4E73-9605-8F3E49CA32F1}">
      <dgm:prSet/>
      <dgm:spPr/>
      <dgm:t>
        <a:bodyPr/>
        <a:lstStyle/>
        <a:p>
          <a:endParaRPr lang="uk-UA"/>
        </a:p>
      </dgm:t>
    </dgm:pt>
    <dgm:pt modelId="{09103465-A56B-466D-8699-A1A8CDBDAE2F}" type="parTrans" cxnId="{A77A0081-BD3F-4E73-9605-8F3E49CA32F1}">
      <dgm:prSet/>
      <dgm:spPr/>
      <dgm:t>
        <a:bodyPr/>
        <a:lstStyle/>
        <a:p>
          <a:endParaRPr lang="uk-UA"/>
        </a:p>
      </dgm:t>
    </dgm:pt>
    <dgm:pt modelId="{DF3D3C9C-3ACC-4A53-8975-B0B172D2CA16}">
      <dgm:prSet phldrT="[Текст]"/>
      <dgm:spPr/>
      <dgm:t>
        <a:bodyPr/>
        <a:lstStyle/>
        <a:p>
          <a:r>
            <a:rPr lang="uk-UA" noProof="0" dirty="0" smtClean="0">
              <a:latin typeface="Times New Roman" pitchFamily="18" charset="0"/>
              <a:cs typeface="Times New Roman" pitchFamily="18" charset="0"/>
            </a:rPr>
            <a:t>Кошти</a:t>
          </a:r>
          <a:r>
            <a:rPr lang="uk-UA" dirty="0" smtClean="0">
              <a:latin typeface="Times New Roman" pitchFamily="18" charset="0"/>
              <a:cs typeface="Times New Roman" pitchFamily="18" charset="0"/>
            </a:rPr>
            <a:t> на соціально-економічний розвиток регіонів;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503FB6AD-94A6-45AA-A491-ACDE4FEAEC92}" type="sibTrans" cxnId="{D689E561-8A56-45B0-9DA7-6B148F589717}">
      <dgm:prSet/>
      <dgm:spPr/>
      <dgm:t>
        <a:bodyPr/>
        <a:lstStyle/>
        <a:p>
          <a:endParaRPr lang="uk-UA"/>
        </a:p>
      </dgm:t>
    </dgm:pt>
    <dgm:pt modelId="{9CF126AE-85D3-4CF3-A6EC-913BB2E1CB35}" type="parTrans" cxnId="{D689E561-8A56-45B0-9DA7-6B148F589717}">
      <dgm:prSet/>
      <dgm:spPr/>
      <dgm:t>
        <a:bodyPr/>
        <a:lstStyle/>
        <a:p>
          <a:endParaRPr lang="uk-UA"/>
        </a:p>
      </dgm:t>
    </dgm:pt>
    <dgm:pt modelId="{140C8502-5602-4C48-9654-A79F2DF7A6F3}">
      <dgm:prSet phldrT="[Текст]"/>
      <dgm:spPr>
        <a:pattFill prst="pct90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</dgm:spPr>
      <dgm:t>
        <a:bodyPr/>
        <a:lstStyle/>
        <a:p>
          <a:r>
            <a:rPr lang="uk-UA" b="1" noProof="0" dirty="0" smtClean="0">
              <a:latin typeface="Times New Roman" pitchFamily="18" charset="0"/>
              <a:cs typeface="Times New Roman" pitchFamily="18" charset="0"/>
            </a:rPr>
            <a:t>Державний бюджет</a:t>
          </a:r>
          <a:endParaRPr lang="uk-UA" b="1" noProof="0" dirty="0">
            <a:latin typeface="Times New Roman" pitchFamily="18" charset="0"/>
            <a:cs typeface="Times New Roman" pitchFamily="18" charset="0"/>
          </a:endParaRPr>
        </a:p>
      </dgm:t>
    </dgm:pt>
    <dgm:pt modelId="{B8747DBA-6C7B-4D88-9B6F-CD7B164040C3}" type="sibTrans" cxnId="{B36D638B-CC36-41FC-8671-1417D484459B}">
      <dgm:prSet/>
      <dgm:spPr/>
      <dgm:t>
        <a:bodyPr/>
        <a:lstStyle/>
        <a:p>
          <a:endParaRPr lang="uk-UA"/>
        </a:p>
      </dgm:t>
    </dgm:pt>
    <dgm:pt modelId="{A8AC2F01-CB62-459C-8C3C-5538230FDE98}" type="parTrans" cxnId="{B36D638B-CC36-41FC-8671-1417D484459B}">
      <dgm:prSet/>
      <dgm:spPr/>
      <dgm:t>
        <a:bodyPr/>
        <a:lstStyle/>
        <a:p>
          <a:endParaRPr lang="uk-UA"/>
        </a:p>
      </dgm:t>
    </dgm:pt>
    <dgm:pt modelId="{911D6AE3-C9E6-4E0D-A205-FD4F36990BB1}">
      <dgm:prSet phldrT="[Текст]"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 ЄС/ПРООН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DAFC8DF9-7CAE-4EF4-9B42-4CD26A4544A4}" type="parTrans" cxnId="{6682CE47-1912-4296-9672-3E7D8BFB9703}">
      <dgm:prSet/>
      <dgm:spPr/>
      <dgm:t>
        <a:bodyPr/>
        <a:lstStyle/>
        <a:p>
          <a:endParaRPr lang="uk-UA"/>
        </a:p>
      </dgm:t>
    </dgm:pt>
    <dgm:pt modelId="{453AC2E5-5024-4408-986C-47B619BC5AAA}" type="sibTrans" cxnId="{6682CE47-1912-4296-9672-3E7D8BFB9703}">
      <dgm:prSet/>
      <dgm:spPr/>
      <dgm:t>
        <a:bodyPr/>
        <a:lstStyle/>
        <a:p>
          <a:endParaRPr lang="uk-UA"/>
        </a:p>
      </dgm:t>
    </dgm:pt>
    <dgm:pt modelId="{2201689F-5540-4183-8EBC-18AF4BE7438C}" type="pres">
      <dgm:prSet presAssocID="{0B232914-46B3-4197-B717-00C99BA4F31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D3E68A-A649-4599-B632-7CE65D34AE12}" type="pres">
      <dgm:prSet presAssocID="{140C8502-5602-4C48-9654-A79F2DF7A6F3}" presName="circle1" presStyleLbl="node1" presStyleIdx="0" presStyleCnt="3"/>
      <dgm:spPr>
        <a:pattFill prst="pct90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</dgm:spPr>
    </dgm:pt>
    <dgm:pt modelId="{88CF23DE-EF7E-4236-804C-9EF5D5609829}" type="pres">
      <dgm:prSet presAssocID="{140C8502-5602-4C48-9654-A79F2DF7A6F3}" presName="space" presStyleCnt="0"/>
      <dgm:spPr/>
    </dgm:pt>
    <dgm:pt modelId="{8BB831D0-2ED8-4F44-9271-441F0D1F4074}" type="pres">
      <dgm:prSet presAssocID="{140C8502-5602-4C48-9654-A79F2DF7A6F3}" presName="rect1" presStyleLbl="alignAcc1" presStyleIdx="0" presStyleCnt="3"/>
      <dgm:spPr/>
      <dgm:t>
        <a:bodyPr/>
        <a:lstStyle/>
        <a:p>
          <a:endParaRPr lang="uk-UA"/>
        </a:p>
      </dgm:t>
    </dgm:pt>
    <dgm:pt modelId="{F8DF4315-F334-4C34-828B-E31712F0B9D1}" type="pres">
      <dgm:prSet presAssocID="{CD8C019A-B9FF-4E35-AD1E-75DBE27AEAC6}" presName="vertSpace2" presStyleLbl="node1" presStyleIdx="0" presStyleCnt="3"/>
      <dgm:spPr/>
    </dgm:pt>
    <dgm:pt modelId="{CC8657AA-7DCB-4AB1-904B-B983729D3DD2}" type="pres">
      <dgm:prSet presAssocID="{CD8C019A-B9FF-4E35-AD1E-75DBE27AEAC6}" presName="circle2" presStyleLbl="node1" presStyleIdx="1" presStyleCnt="3"/>
      <dgm:spPr>
        <a:pattFill prst="trellis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</dgm:spPr>
    </dgm:pt>
    <dgm:pt modelId="{A6433FCF-35BF-4B14-9DC5-D579DACC3699}" type="pres">
      <dgm:prSet presAssocID="{CD8C019A-B9FF-4E35-AD1E-75DBE27AEAC6}" presName="rect2" presStyleLbl="alignAcc1" presStyleIdx="1" presStyleCnt="3" custLinFactNeighborX="-857" custLinFactNeighborY="-2376"/>
      <dgm:spPr/>
      <dgm:t>
        <a:bodyPr/>
        <a:lstStyle/>
        <a:p>
          <a:endParaRPr lang="uk-UA"/>
        </a:p>
      </dgm:t>
    </dgm:pt>
    <dgm:pt modelId="{B84015BF-9341-42B4-969A-A3B2F262460C}" type="pres">
      <dgm:prSet presAssocID="{D2E009EB-DC66-4682-8BFD-503FFCC30C64}" presName="vertSpace3" presStyleLbl="node1" presStyleIdx="1" presStyleCnt="3"/>
      <dgm:spPr/>
    </dgm:pt>
    <dgm:pt modelId="{FD449F52-4D0A-4670-B53C-D758620DC8F9}" type="pres">
      <dgm:prSet presAssocID="{D2E009EB-DC66-4682-8BFD-503FFCC30C64}" presName="circle3" presStyleLbl="node1" presStyleIdx="2" presStyleCnt="3"/>
      <dgm:spPr>
        <a:pattFill prst="pct30">
          <a:fgClr>
            <a:schemeClr val="accent2">
              <a:hueOff val="4681519"/>
              <a:satOff val="-5839"/>
              <a:lumOff val="1373"/>
            </a:schemeClr>
          </a:fgClr>
          <a:bgClr>
            <a:schemeClr val="bg1"/>
          </a:bgClr>
        </a:pattFill>
      </dgm:spPr>
    </dgm:pt>
    <dgm:pt modelId="{39E8AB07-0F47-414F-B867-1BB28489FCDB}" type="pres">
      <dgm:prSet presAssocID="{D2E009EB-DC66-4682-8BFD-503FFCC30C64}" presName="rect3" presStyleLbl="alignAcc1" presStyleIdx="2" presStyleCnt="3"/>
      <dgm:spPr/>
      <dgm:t>
        <a:bodyPr/>
        <a:lstStyle/>
        <a:p>
          <a:endParaRPr lang="uk-UA"/>
        </a:p>
      </dgm:t>
    </dgm:pt>
    <dgm:pt modelId="{7E896089-E961-48BA-8DCE-533456833C0F}" type="pres">
      <dgm:prSet presAssocID="{140C8502-5602-4C48-9654-A79F2DF7A6F3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7190C21-7B50-49D2-8CF9-C9934FB686B9}" type="pres">
      <dgm:prSet presAssocID="{140C8502-5602-4C48-9654-A79F2DF7A6F3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FDF6DB5-736D-4126-B792-E006E5B77010}" type="pres">
      <dgm:prSet presAssocID="{CD8C019A-B9FF-4E35-AD1E-75DBE27AEAC6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BB7355B-DCA1-4B07-A558-B0D11C841CF1}" type="pres">
      <dgm:prSet presAssocID="{CD8C019A-B9FF-4E35-AD1E-75DBE27AEAC6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4935363-E1D5-4F5A-8101-70CA4CC18EE8}" type="pres">
      <dgm:prSet presAssocID="{D2E009EB-DC66-4682-8BFD-503FFCC30C64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92F56B8-D9BC-4D4C-BAE9-B69E5E775C81}" type="pres">
      <dgm:prSet presAssocID="{D2E009EB-DC66-4682-8BFD-503FFCC30C64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695FFAA-B1F6-4845-9E81-82B08BF2ABF1}" type="presOf" srcId="{6074D640-614E-4ADB-9F13-58B1D6A4A9C2}" destId="{3BB7355B-DCA1-4B07-A558-B0D11C841CF1}" srcOrd="0" destOrd="0" presId="urn:microsoft.com/office/officeart/2005/8/layout/target3"/>
    <dgm:cxn modelId="{AA7868C6-744B-4393-BD3F-0F2C7123E9A5}" type="presOf" srcId="{235ACF2D-0894-4B85-9343-44316C6D79CA}" destId="{3BB7355B-DCA1-4B07-A558-B0D11C841CF1}" srcOrd="0" destOrd="2" presId="urn:microsoft.com/office/officeart/2005/8/layout/target3"/>
    <dgm:cxn modelId="{D689E561-8A56-45B0-9DA7-6B148F589717}" srcId="{140C8502-5602-4C48-9654-A79F2DF7A6F3}" destId="{DF3D3C9C-3ACC-4A53-8975-B0B172D2CA16}" srcOrd="0" destOrd="0" parTransId="{9CF126AE-85D3-4CF3-A6EC-913BB2E1CB35}" sibTransId="{503FB6AD-94A6-45AA-A491-ACDE4FEAEC92}"/>
    <dgm:cxn modelId="{B36D638B-CC36-41FC-8671-1417D484459B}" srcId="{0B232914-46B3-4197-B717-00C99BA4F315}" destId="{140C8502-5602-4C48-9654-A79F2DF7A6F3}" srcOrd="0" destOrd="0" parTransId="{A8AC2F01-CB62-459C-8C3C-5538230FDE98}" sibTransId="{B8747DBA-6C7B-4D88-9B6F-CD7B164040C3}"/>
    <dgm:cxn modelId="{5F99E692-7981-4E92-BEE7-A9F0428FEBD4}" type="presOf" srcId="{140C8502-5602-4C48-9654-A79F2DF7A6F3}" destId="{8BB831D0-2ED8-4F44-9271-441F0D1F4074}" srcOrd="0" destOrd="0" presId="urn:microsoft.com/office/officeart/2005/8/layout/target3"/>
    <dgm:cxn modelId="{E027685D-A20B-4202-B283-D66A2B05BB09}" type="presOf" srcId="{D2E009EB-DC66-4682-8BFD-503FFCC30C64}" destId="{34935363-E1D5-4F5A-8101-70CA4CC18EE8}" srcOrd="1" destOrd="0" presId="urn:microsoft.com/office/officeart/2005/8/layout/target3"/>
    <dgm:cxn modelId="{8BC1FE7C-DF56-4CCD-977E-42B675EC1E1B}" type="presOf" srcId="{2B172A7B-D036-47DA-A94D-3D3698FE04F2}" destId="{C92F56B8-D9BC-4D4C-BAE9-B69E5E775C81}" srcOrd="0" destOrd="3" presId="urn:microsoft.com/office/officeart/2005/8/layout/target3"/>
    <dgm:cxn modelId="{0D8D8853-9FC5-406C-98C1-B29303F4F869}" srcId="{CD8C019A-B9FF-4E35-AD1E-75DBE27AEAC6}" destId="{235ACF2D-0894-4B85-9343-44316C6D79CA}" srcOrd="2" destOrd="0" parTransId="{789589E5-A49D-4BAA-8BE2-DAF35A68D727}" sibTransId="{F8AFB2CD-EDF6-495C-A019-53EAC99D4B0B}"/>
    <dgm:cxn modelId="{EEDA33DB-63AB-4F1B-B849-70964C623CCB}" type="presOf" srcId="{DF3D3C9C-3ACC-4A53-8975-B0B172D2CA16}" destId="{E7190C21-7B50-49D2-8CF9-C9934FB686B9}" srcOrd="0" destOrd="0" presId="urn:microsoft.com/office/officeart/2005/8/layout/target3"/>
    <dgm:cxn modelId="{EA465663-AEFC-4F07-80CF-E49206BA1809}" type="presOf" srcId="{88355906-8EC0-43B3-804D-D025B04135F5}" destId="{C92F56B8-D9BC-4D4C-BAE9-B69E5E775C81}" srcOrd="0" destOrd="0" presId="urn:microsoft.com/office/officeart/2005/8/layout/target3"/>
    <dgm:cxn modelId="{1650B4E0-4DEA-4440-A15A-3ED04E72A6EC}" type="presOf" srcId="{974C693B-EAB5-4E3F-BB34-E1EDE6D96F2C}" destId="{C92F56B8-D9BC-4D4C-BAE9-B69E5E775C81}" srcOrd="0" destOrd="1" presId="urn:microsoft.com/office/officeart/2005/8/layout/target3"/>
    <dgm:cxn modelId="{ED9C7EFF-9DF4-4926-8AA7-873DDC1815C7}" srcId="{D2E009EB-DC66-4682-8BFD-503FFCC30C64}" destId="{974C693B-EAB5-4E3F-BB34-E1EDE6D96F2C}" srcOrd="1" destOrd="0" parTransId="{DB884E43-EB34-4561-8548-F6241A9AEF8D}" sibTransId="{22BC0ED9-0FCC-48CE-9F14-7E940884AC9C}"/>
    <dgm:cxn modelId="{709CCD2C-C613-4EC7-B902-C464E3925572}" type="presOf" srcId="{EF93AB4C-4BAA-4A49-B68B-2EB1BE89D834}" destId="{C92F56B8-D9BC-4D4C-BAE9-B69E5E775C81}" srcOrd="0" destOrd="4" presId="urn:microsoft.com/office/officeart/2005/8/layout/target3"/>
    <dgm:cxn modelId="{B40C32FA-207E-49E5-9F03-38E79FB4ABA4}" type="presOf" srcId="{0B232914-46B3-4197-B717-00C99BA4F315}" destId="{2201689F-5540-4183-8EBC-18AF4BE7438C}" srcOrd="0" destOrd="0" presId="urn:microsoft.com/office/officeart/2005/8/layout/target3"/>
    <dgm:cxn modelId="{39ADA43E-741B-4EBA-87DC-5F75CE153A5B}" type="presOf" srcId="{911D6AE3-C9E6-4E0D-A205-FD4F36990BB1}" destId="{C92F56B8-D9BC-4D4C-BAE9-B69E5E775C81}" srcOrd="0" destOrd="2" presId="urn:microsoft.com/office/officeart/2005/8/layout/target3"/>
    <dgm:cxn modelId="{C69A4D67-117E-4F97-9FB1-3B8CE573AE45}" srcId="{D2E009EB-DC66-4682-8BFD-503FFCC30C64}" destId="{C70563D5-C751-432D-9DE2-8D9CBAEBBA7E}" srcOrd="5" destOrd="0" parTransId="{91FA3CF2-31CB-4914-B6F5-FD53A9591383}" sibTransId="{31FCD0FF-9D12-48F9-81B8-C70AB0C8FB27}"/>
    <dgm:cxn modelId="{A77A0081-BD3F-4E73-9605-8F3E49CA32F1}" srcId="{0B232914-46B3-4197-B717-00C99BA4F315}" destId="{CD8C019A-B9FF-4E35-AD1E-75DBE27AEAC6}" srcOrd="1" destOrd="0" parTransId="{09103465-A56B-466D-8699-A1A8CDBDAE2F}" sibTransId="{EB66457C-66A3-4C61-815C-CB7665D3CA22}"/>
    <dgm:cxn modelId="{BBDFE574-7915-414C-8CB9-87D1E081AB95}" srcId="{CD8C019A-B9FF-4E35-AD1E-75DBE27AEAC6}" destId="{6C3C755C-D70F-41D2-AACE-735FE9D89911}" srcOrd="1" destOrd="0" parTransId="{B00A7D60-6039-4FBB-A738-C2D2D5687171}" sibTransId="{9ADA5926-4983-4405-8185-CC02D72DBB56}"/>
    <dgm:cxn modelId="{F60B0ACF-2037-487D-8973-8514C560FD07}" srcId="{0B232914-46B3-4197-B717-00C99BA4F315}" destId="{D2E009EB-DC66-4682-8BFD-503FFCC30C64}" srcOrd="2" destOrd="0" parTransId="{D67348BB-B65B-49A1-9B00-2F90C169A844}" sibTransId="{F09B91A0-EBD6-4FE2-8275-8C7EA5E5B6AA}"/>
    <dgm:cxn modelId="{F42CFAD6-DB45-4FEC-9045-4BEC920EC1E8}" type="presOf" srcId="{CD8C019A-B9FF-4E35-AD1E-75DBE27AEAC6}" destId="{A6433FCF-35BF-4B14-9DC5-D579DACC3699}" srcOrd="0" destOrd="0" presId="urn:microsoft.com/office/officeart/2005/8/layout/target3"/>
    <dgm:cxn modelId="{796148D8-3C42-400F-AA22-2D8542F2135F}" srcId="{D2E009EB-DC66-4682-8BFD-503FFCC30C64}" destId="{88355906-8EC0-43B3-804D-D025B04135F5}" srcOrd="0" destOrd="0" parTransId="{F57C2FCB-689E-46A2-A57F-A90E519C2D7D}" sibTransId="{807D91A1-CDF6-4971-8B71-72C1398F5A23}"/>
    <dgm:cxn modelId="{6A2E4DD7-F612-4A59-89B1-BE67403E35B0}" type="presOf" srcId="{C70563D5-C751-432D-9DE2-8D9CBAEBBA7E}" destId="{C92F56B8-D9BC-4D4C-BAE9-B69E5E775C81}" srcOrd="0" destOrd="5" presId="urn:microsoft.com/office/officeart/2005/8/layout/target3"/>
    <dgm:cxn modelId="{24B11B3B-9D1A-4933-B9F7-E6AE5F88F250}" srcId="{D2E009EB-DC66-4682-8BFD-503FFCC30C64}" destId="{EF93AB4C-4BAA-4A49-B68B-2EB1BE89D834}" srcOrd="4" destOrd="0" parTransId="{702EC04A-CB70-4BAC-A474-5F9B22C401AD}" sibTransId="{3BAB6130-8224-407F-AADE-2A69E453BAE5}"/>
    <dgm:cxn modelId="{667F4016-4BF2-4E20-99AA-36F115258132}" type="presOf" srcId="{F50E8CAD-A4A4-4B55-A824-E1F94D1EDD5F}" destId="{C92F56B8-D9BC-4D4C-BAE9-B69E5E775C81}" srcOrd="0" destOrd="6" presId="urn:microsoft.com/office/officeart/2005/8/layout/target3"/>
    <dgm:cxn modelId="{BBA1BF8E-7463-40AA-9138-E46FF2F2CA5C}" type="presOf" srcId="{4AE0435D-3F90-4691-AE59-6185A564C20F}" destId="{E7190C21-7B50-49D2-8CF9-C9934FB686B9}" srcOrd="0" destOrd="1" presId="urn:microsoft.com/office/officeart/2005/8/layout/target3"/>
    <dgm:cxn modelId="{136FE96E-D4C5-4CE6-874A-10C16432F04F}" type="presOf" srcId="{6C3C755C-D70F-41D2-AACE-735FE9D89911}" destId="{3BB7355B-DCA1-4B07-A558-B0D11C841CF1}" srcOrd="0" destOrd="1" presId="urn:microsoft.com/office/officeart/2005/8/layout/target3"/>
    <dgm:cxn modelId="{BC9F3123-65D7-4D8A-AD90-41F7FDE59F06}" type="presOf" srcId="{CD8C019A-B9FF-4E35-AD1E-75DBE27AEAC6}" destId="{2FDF6DB5-736D-4126-B792-E006E5B77010}" srcOrd="1" destOrd="0" presId="urn:microsoft.com/office/officeart/2005/8/layout/target3"/>
    <dgm:cxn modelId="{69727B6D-D200-4E41-84A9-5AE8CFA74B94}" srcId="{D2E009EB-DC66-4682-8BFD-503FFCC30C64}" destId="{F50E8CAD-A4A4-4B55-A824-E1F94D1EDD5F}" srcOrd="6" destOrd="0" parTransId="{81DC4DF7-83CB-4076-A904-7B1A5061314C}" sibTransId="{99DEC1A1-C479-48C6-9D0B-D55493DFF454}"/>
    <dgm:cxn modelId="{7BF10ACD-78F2-4985-B4FE-5DA072DCCFFC}" type="presOf" srcId="{D2E009EB-DC66-4682-8BFD-503FFCC30C64}" destId="{39E8AB07-0F47-414F-B867-1BB28489FCDB}" srcOrd="0" destOrd="0" presId="urn:microsoft.com/office/officeart/2005/8/layout/target3"/>
    <dgm:cxn modelId="{CCF4A086-EB20-440C-A983-549316057F4A}" type="presOf" srcId="{140C8502-5602-4C48-9654-A79F2DF7A6F3}" destId="{7E896089-E961-48BA-8DCE-533456833C0F}" srcOrd="1" destOrd="0" presId="urn:microsoft.com/office/officeart/2005/8/layout/target3"/>
    <dgm:cxn modelId="{07BD5559-DFB0-4D71-B344-39AD94DCCF30}" srcId="{140C8502-5602-4C48-9654-A79F2DF7A6F3}" destId="{4AE0435D-3F90-4691-AE59-6185A564C20F}" srcOrd="1" destOrd="0" parTransId="{53A0B559-5A4B-418F-A904-00E1989D935C}" sibTransId="{6A9EF68E-F138-4E11-A217-383D81FD8C2B}"/>
    <dgm:cxn modelId="{9C0A6C70-61FD-41C1-BF26-C8556A0B15F4}" srcId="{CD8C019A-B9FF-4E35-AD1E-75DBE27AEAC6}" destId="{6074D640-614E-4ADB-9F13-58B1D6A4A9C2}" srcOrd="0" destOrd="0" parTransId="{BB702946-56F0-4E1E-9673-03988A4A937B}" sibTransId="{8D53834F-B7D0-4EB6-8080-DD2BCEC9EA5D}"/>
    <dgm:cxn modelId="{E90B71A5-9CEC-45A5-ADA5-FC03DCC8A873}" srcId="{D2E009EB-DC66-4682-8BFD-503FFCC30C64}" destId="{2B172A7B-D036-47DA-A94D-3D3698FE04F2}" srcOrd="3" destOrd="0" parTransId="{CF5F0C46-2EDF-42D1-B8EC-BFBD3814D1AC}" sibTransId="{548B04F8-3C49-4983-BAE9-E1BAA573BFA7}"/>
    <dgm:cxn modelId="{6682CE47-1912-4296-9672-3E7D8BFB9703}" srcId="{D2E009EB-DC66-4682-8BFD-503FFCC30C64}" destId="{911D6AE3-C9E6-4E0D-A205-FD4F36990BB1}" srcOrd="2" destOrd="0" parTransId="{DAFC8DF9-7CAE-4EF4-9B42-4CD26A4544A4}" sibTransId="{453AC2E5-5024-4408-986C-47B619BC5AAA}"/>
    <dgm:cxn modelId="{C29B062C-C6A6-4B18-886F-FFA31767CFC0}" type="presParOf" srcId="{2201689F-5540-4183-8EBC-18AF4BE7438C}" destId="{70D3E68A-A649-4599-B632-7CE65D34AE12}" srcOrd="0" destOrd="0" presId="urn:microsoft.com/office/officeart/2005/8/layout/target3"/>
    <dgm:cxn modelId="{48334A12-C352-4779-B895-71A34531583E}" type="presParOf" srcId="{2201689F-5540-4183-8EBC-18AF4BE7438C}" destId="{88CF23DE-EF7E-4236-804C-9EF5D5609829}" srcOrd="1" destOrd="0" presId="urn:microsoft.com/office/officeart/2005/8/layout/target3"/>
    <dgm:cxn modelId="{26BB9E49-47CB-42FC-A714-9CE57FE9C578}" type="presParOf" srcId="{2201689F-5540-4183-8EBC-18AF4BE7438C}" destId="{8BB831D0-2ED8-4F44-9271-441F0D1F4074}" srcOrd="2" destOrd="0" presId="urn:microsoft.com/office/officeart/2005/8/layout/target3"/>
    <dgm:cxn modelId="{B72B562C-B209-4C19-B818-DD14BB2E87F6}" type="presParOf" srcId="{2201689F-5540-4183-8EBC-18AF4BE7438C}" destId="{F8DF4315-F334-4C34-828B-E31712F0B9D1}" srcOrd="3" destOrd="0" presId="urn:microsoft.com/office/officeart/2005/8/layout/target3"/>
    <dgm:cxn modelId="{F776FA73-4636-46E2-A76A-237BE2658381}" type="presParOf" srcId="{2201689F-5540-4183-8EBC-18AF4BE7438C}" destId="{CC8657AA-7DCB-4AB1-904B-B983729D3DD2}" srcOrd="4" destOrd="0" presId="urn:microsoft.com/office/officeart/2005/8/layout/target3"/>
    <dgm:cxn modelId="{9B7C28B4-FD80-45A0-B480-6019A3F992BC}" type="presParOf" srcId="{2201689F-5540-4183-8EBC-18AF4BE7438C}" destId="{A6433FCF-35BF-4B14-9DC5-D579DACC3699}" srcOrd="5" destOrd="0" presId="urn:microsoft.com/office/officeart/2005/8/layout/target3"/>
    <dgm:cxn modelId="{7F8C35B1-AA50-4CAC-9748-C14ACA26195D}" type="presParOf" srcId="{2201689F-5540-4183-8EBC-18AF4BE7438C}" destId="{B84015BF-9341-42B4-969A-A3B2F262460C}" srcOrd="6" destOrd="0" presId="urn:microsoft.com/office/officeart/2005/8/layout/target3"/>
    <dgm:cxn modelId="{B23A368A-50F2-4BAE-842A-BB3748F8DFF1}" type="presParOf" srcId="{2201689F-5540-4183-8EBC-18AF4BE7438C}" destId="{FD449F52-4D0A-4670-B53C-D758620DC8F9}" srcOrd="7" destOrd="0" presId="urn:microsoft.com/office/officeart/2005/8/layout/target3"/>
    <dgm:cxn modelId="{4952FD65-B72A-4DBB-9CCB-9C9221C12AFD}" type="presParOf" srcId="{2201689F-5540-4183-8EBC-18AF4BE7438C}" destId="{39E8AB07-0F47-414F-B867-1BB28489FCDB}" srcOrd="8" destOrd="0" presId="urn:microsoft.com/office/officeart/2005/8/layout/target3"/>
    <dgm:cxn modelId="{F502F3FB-C2EA-4D44-B403-91590C852499}" type="presParOf" srcId="{2201689F-5540-4183-8EBC-18AF4BE7438C}" destId="{7E896089-E961-48BA-8DCE-533456833C0F}" srcOrd="9" destOrd="0" presId="urn:microsoft.com/office/officeart/2005/8/layout/target3"/>
    <dgm:cxn modelId="{9C19E64B-246A-44C8-A6F5-69A991F6B9FC}" type="presParOf" srcId="{2201689F-5540-4183-8EBC-18AF4BE7438C}" destId="{E7190C21-7B50-49D2-8CF9-C9934FB686B9}" srcOrd="10" destOrd="0" presId="urn:microsoft.com/office/officeart/2005/8/layout/target3"/>
    <dgm:cxn modelId="{E2E891FD-A9AD-48C5-9AFB-8AD4419193AB}" type="presParOf" srcId="{2201689F-5540-4183-8EBC-18AF4BE7438C}" destId="{2FDF6DB5-736D-4126-B792-E006E5B77010}" srcOrd="11" destOrd="0" presId="urn:microsoft.com/office/officeart/2005/8/layout/target3"/>
    <dgm:cxn modelId="{C17232D3-10C0-4581-A304-B7E29439145A}" type="presParOf" srcId="{2201689F-5540-4183-8EBC-18AF4BE7438C}" destId="{3BB7355B-DCA1-4B07-A558-B0D11C841CF1}" srcOrd="12" destOrd="0" presId="urn:microsoft.com/office/officeart/2005/8/layout/target3"/>
    <dgm:cxn modelId="{35E1CC56-92F4-4D28-B84A-8282B95EA5BD}" type="presParOf" srcId="{2201689F-5540-4183-8EBC-18AF4BE7438C}" destId="{34935363-E1D5-4F5A-8101-70CA4CC18EE8}" srcOrd="13" destOrd="0" presId="urn:microsoft.com/office/officeart/2005/8/layout/target3"/>
    <dgm:cxn modelId="{CABAE99A-E45E-4407-886F-59E9BEEF8ED5}" type="presParOf" srcId="{2201689F-5540-4183-8EBC-18AF4BE7438C}" destId="{C92F56B8-D9BC-4D4C-BAE9-B69E5E775C81}" srcOrd="14" destOrd="0" presId="urn:microsoft.com/office/officeart/2005/8/layout/target3"/>
  </dgm:cxnLst>
  <dgm:bg/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5116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8F832A0-1F59-4FA8-9513-B412C0D58910}" type="datetimeFigureOut">
              <a:rPr lang="uk-UA"/>
              <a:pPr>
                <a:defRPr/>
              </a:pPr>
              <a:t>23.07.2015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31325"/>
            <a:ext cx="2951163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038" y="9331325"/>
            <a:ext cx="2951162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8D03359-DEFC-4E1F-85D3-8CF82B7ADAB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5116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521B8C0-6C7E-43C8-88E4-76C8E2AF1A47}" type="datetimeFigureOut">
              <a:rPr lang="uk-UA"/>
              <a:pPr>
                <a:defRPr/>
              </a:pPr>
              <a:t>23.07.2015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9325" y="738188"/>
            <a:ext cx="4910138" cy="3683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665663"/>
            <a:ext cx="5446712" cy="4419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31325"/>
            <a:ext cx="2949575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038" y="9331325"/>
            <a:ext cx="2951162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491B774-EDD4-4BFB-9D2E-216312AE4F7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3481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A571D5-7C04-4594-A607-5611338F92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D5EB2-D115-4215-AB50-D45853FAE9FC}" type="datetimeFigureOut">
              <a:rPr lang="ru-RU"/>
              <a:pPr>
                <a:defRPr/>
              </a:pPr>
              <a:t>23.07.2015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4FAAE-3207-461A-9D06-DE3C73E1F7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8091-651C-4E31-AF72-1BB8F9B3FB36}" type="datetimeFigureOut">
              <a:rPr lang="ru-RU"/>
              <a:pPr>
                <a:defRPr/>
              </a:pPr>
              <a:t>23.07.2015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5A5ED-7A19-4158-A28F-BA98E40598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1B29-00F6-44F9-B052-E9A4AE50DBA8}" type="datetimeFigureOut">
              <a:rPr lang="ru-RU"/>
              <a:pPr>
                <a:defRPr/>
              </a:pPr>
              <a:t>23.07.2015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E014B-AFD3-43C1-B319-1CBE5B42E5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AB93D-82FA-4BC5-8939-3A39D34F18F4}" type="datetimeFigureOut">
              <a:rPr lang="ru-RU"/>
              <a:pPr>
                <a:defRPr/>
              </a:pPr>
              <a:t>23.07.2015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72C45-AB59-4410-A20F-563466F5BF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7FB66-7FE5-4F41-A0BD-9701B3152AE5}" type="datetimeFigureOut">
              <a:rPr lang="ru-RU"/>
              <a:pPr>
                <a:defRPr/>
              </a:pPr>
              <a:t>23.07.2015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998C2-7163-45C4-8F72-9D4E695B7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D28E5-FD68-47EC-B0B8-6DC3F7287BFA}" type="datetimeFigureOut">
              <a:rPr lang="ru-RU"/>
              <a:pPr>
                <a:defRPr/>
              </a:pPr>
              <a:t>23.07.2015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5866E-7F30-4DEB-A55D-189587FC34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27176-060E-460D-8B03-09B5B30CC8E9}" type="datetimeFigureOut">
              <a:rPr lang="ru-RU"/>
              <a:pPr>
                <a:defRPr/>
              </a:pPr>
              <a:t>23.07.2015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D6C1F-04DD-4176-8871-59ACC236D6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9B2B9-A16C-497D-8736-AAE34CFD807E}" type="datetimeFigureOut">
              <a:rPr lang="ru-RU"/>
              <a:pPr>
                <a:defRPr/>
              </a:pPr>
              <a:t>23.07.2015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662FB-1067-4601-9728-F4673C675A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8ABF1-0F65-4A2D-A9CC-C4178D572885}" type="datetimeFigureOut">
              <a:rPr lang="ru-RU"/>
              <a:pPr>
                <a:defRPr/>
              </a:pPr>
              <a:t>23.07.2015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BE502-B486-4BAF-B589-A49AD646E3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4BC49-2C7F-4F8D-8156-6292E602E047}" type="datetimeFigureOut">
              <a:rPr lang="ru-RU"/>
              <a:pPr>
                <a:defRPr/>
              </a:pPr>
              <a:t>23.07.2015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B8616-7D92-4B14-BA64-19273E900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79A64-B590-4E15-8C25-4F709810BFC2}" type="datetimeFigureOut">
              <a:rPr lang="ru-RU"/>
              <a:pPr>
                <a:defRPr/>
              </a:pPr>
              <a:t>23.07.2015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28D0C-0F2B-460B-BB5C-D16617FC4D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897078-664C-4CF2-B6C8-AFE4FC273325}" type="datetimeFigureOut">
              <a:rPr lang="ru-RU"/>
              <a:pPr>
                <a:defRPr/>
              </a:pPr>
              <a:t>23.07.2015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1BE872A-25AA-4D91-AE63-D5805291CD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4"/>
          <p:cNvSpPr>
            <a:spLocks noChangeArrowheads="1"/>
          </p:cNvSpPr>
          <p:nvPr/>
        </p:nvSpPr>
        <p:spPr bwMode="auto">
          <a:xfrm>
            <a:off x="1403350" y="1341438"/>
            <a:ext cx="7345363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4200" b="1">
                <a:solidFill>
                  <a:srgbClr val="C00000"/>
                </a:solidFill>
                <a:latin typeface="Calibri" pitchFamily="34" charset="0"/>
              </a:rPr>
              <a:t>Звіт про роботу відділу муніципальних ініціатив, інвестицій та енергоменеджменту за І півріччя 2015 року</a:t>
            </a:r>
            <a:endParaRPr lang="uk-UA" sz="42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811213" y="4830763"/>
            <a:ext cx="829786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uk-UA" sz="2400" b="1">
                <a:latin typeface="Calibri" pitchFamily="34" charset="0"/>
              </a:rPr>
              <a:t>Т.Д. Усик</a:t>
            </a:r>
            <a:endParaRPr lang="en-US" sz="2400" b="1">
              <a:latin typeface="Calibri" pitchFamily="34" charset="0"/>
            </a:endParaRPr>
          </a:p>
          <a:p>
            <a:pPr algn="r"/>
            <a:r>
              <a:rPr lang="uk-UA" sz="2400" b="1">
                <a:latin typeface="Calibri" pitchFamily="34" charset="0"/>
              </a:rPr>
              <a:t>Начальник відділу</a:t>
            </a:r>
          </a:p>
          <a:p>
            <a:pPr algn="r"/>
            <a:r>
              <a:rPr lang="uk-UA" sz="2400" b="1">
                <a:latin typeface="Calibri" pitchFamily="34" charset="0"/>
              </a:rPr>
              <a:t> муніципальних ініціатив,</a:t>
            </a:r>
          </a:p>
          <a:p>
            <a:pPr algn="r"/>
            <a:r>
              <a:rPr lang="uk-UA" sz="2400" b="1">
                <a:latin typeface="Calibri" pitchFamily="34" charset="0"/>
              </a:rPr>
              <a:t> інвестицій та енергоменеджменту</a:t>
            </a:r>
          </a:p>
        </p:txBody>
      </p:sp>
      <p:sp>
        <p:nvSpPr>
          <p:cNvPr id="15364" name="TextBox 2"/>
          <p:cNvSpPr txBox="1">
            <a:spLocks noChangeArrowheads="1"/>
          </p:cNvSpPr>
          <p:nvPr/>
        </p:nvSpPr>
        <p:spPr bwMode="auto">
          <a:xfrm>
            <a:off x="3419475" y="6308725"/>
            <a:ext cx="280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>
                <a:solidFill>
                  <a:srgbClr val="C00000"/>
                </a:solidFill>
                <a:latin typeface="Calibri" pitchFamily="34" charset="0"/>
              </a:rPr>
              <a:t>Миргород, 2</a:t>
            </a:r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4</a:t>
            </a:r>
            <a:r>
              <a:rPr lang="uk-UA" sz="2000" b="1">
                <a:solidFill>
                  <a:srgbClr val="C00000"/>
                </a:solidFill>
                <a:latin typeface="Calibri" pitchFamily="34" charset="0"/>
              </a:rPr>
              <a:t>.</a:t>
            </a:r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0</a:t>
            </a:r>
            <a:r>
              <a:rPr lang="uk-UA" sz="2000" b="1">
                <a:solidFill>
                  <a:srgbClr val="C00000"/>
                </a:solidFill>
                <a:latin typeface="Calibri" pitchFamily="34" charset="0"/>
              </a:rPr>
              <a:t>7.201</a:t>
            </a:r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5</a:t>
            </a:r>
            <a:endParaRPr lang="uk-UA" sz="2000" b="1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1547813" y="115888"/>
            <a:ext cx="7077075" cy="1050925"/>
          </a:xfrm>
        </p:spPr>
        <p:txBody>
          <a:bodyPr/>
          <a:lstStyle/>
          <a:p>
            <a:r>
              <a:rPr lang="uk-UA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Нові проекти в місті</a:t>
            </a:r>
            <a:endParaRPr lang="uk-UA" sz="36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713" y="1052513"/>
            <a:ext cx="6923087" cy="5073650"/>
          </a:xfrm>
        </p:spPr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«Створення спортивного майданчику «Екстрим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 на стадіоні «Старт»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+ 50,0 тис. грн.  обласний бюджет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3213100"/>
            <a:ext cx="6613525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1852613" y="333375"/>
            <a:ext cx="67516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ЄС/ПРООН + 60 тис. Євро для ОСББ</a:t>
            </a:r>
          </a:p>
        </p:txBody>
      </p:sp>
      <p:pic>
        <p:nvPicPr>
          <p:cNvPr id="25602" name="Picture 2" descr="D:\Мои документы\Інвестиції\Проекти\ПР ООН МРГ 3\Фото Русь 28-29.05.15\DSC_11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7063" y="1989138"/>
            <a:ext cx="4384675" cy="313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Прямоугольник 2"/>
          <p:cNvSpPr>
            <a:spLocks noChangeArrowheads="1"/>
          </p:cNvSpPr>
          <p:nvPr/>
        </p:nvSpPr>
        <p:spPr bwMode="auto">
          <a:xfrm>
            <a:off x="6443663" y="1962150"/>
            <a:ext cx="23050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>
                <a:latin typeface="Times New Roman" pitchFamily="18" charset="0"/>
                <a:cs typeface="Times New Roman" pitchFamily="18" charset="0"/>
              </a:rPr>
              <a:t>ОСББ «Хорол» -522 тис. грн.,</a:t>
            </a:r>
          </a:p>
          <a:p>
            <a:pPr algn="just"/>
            <a:r>
              <a:rPr lang="uk-UA">
                <a:latin typeface="Times New Roman" pitchFamily="18" charset="0"/>
                <a:cs typeface="Times New Roman" pitchFamily="18" charset="0"/>
              </a:rPr>
              <a:t>ОСББ «Троїцьке 57» 180 тис. грн., </a:t>
            </a:r>
          </a:p>
          <a:p>
            <a:pPr algn="just"/>
            <a:r>
              <a:rPr lang="uk-UA">
                <a:latin typeface="Times New Roman" pitchFamily="18" charset="0"/>
                <a:cs typeface="Times New Roman" pitchFamily="18" charset="0"/>
              </a:rPr>
              <a:t>ОСББ «Козацький 2014» 300 тис.грн.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60232" y="4293096"/>
            <a:ext cx="1944216" cy="230832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Увага,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ОСББ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!!!!!!!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Є вільні кошти на капремонти.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7" name="TextBox 4"/>
          <p:cNvSpPr txBox="1">
            <a:spLocks noChangeArrowheads="1"/>
          </p:cNvSpPr>
          <p:nvPr/>
        </p:nvSpPr>
        <p:spPr bwMode="auto">
          <a:xfrm>
            <a:off x="2678113" y="1089025"/>
            <a:ext cx="4962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latin typeface="Times New Roman" pitchFamily="18" charset="0"/>
                <a:cs typeface="Times New Roman" pitchFamily="18" charset="0"/>
              </a:rPr>
              <a:t>Створено 2 нових ОСББ, всього 11 ОСББ в місті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Прямоугольник 1"/>
          <p:cNvSpPr>
            <a:spLocks noChangeArrowheads="1"/>
          </p:cNvSpPr>
          <p:nvPr/>
        </p:nvSpPr>
        <p:spPr bwMode="auto">
          <a:xfrm>
            <a:off x="1619250" y="333375"/>
            <a:ext cx="684053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>
                <a:latin typeface="Times New Roman" pitchFamily="18" charset="0"/>
                <a:cs typeface="Times New Roman" pitchFamily="18" charset="0"/>
              </a:rPr>
              <a:t>Проект міжнародної технічної допомоги у співпраці з Федерацією канадських муніципалітетів  «Партнерство для розвитку міст» (Проект </a:t>
            </a:r>
            <a:r>
              <a:rPr lang="uk-UA" b="1">
                <a:latin typeface="Times New Roman" pitchFamily="18" charset="0"/>
                <a:cs typeface="Times New Roman" pitchFamily="18" charset="0"/>
              </a:rPr>
              <a:t>ПРОМІС</a:t>
            </a:r>
            <a:r>
              <a:rPr lang="uk-UA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6626" name="Picture 2" descr="G:\DCIM\101CASIO\CIMG81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1484313"/>
            <a:ext cx="6637338" cy="49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Прямоугольник 1"/>
          <p:cNvSpPr>
            <a:spLocks noChangeArrowheads="1"/>
          </p:cNvSpPr>
          <p:nvPr/>
        </p:nvSpPr>
        <p:spPr bwMode="auto">
          <a:xfrm>
            <a:off x="1835150" y="644525"/>
            <a:ext cx="6913563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Times New Roman" pitchFamily="18" charset="0"/>
                <a:cs typeface="Times New Roman" pitchFamily="18" charset="0"/>
              </a:rPr>
              <a:t>DemoUkrainaDH </a:t>
            </a:r>
            <a:r>
              <a:rPr lang="uk-UA">
                <a:latin typeface="Times New Roman" pitchFamily="18" charset="0"/>
                <a:cs typeface="Times New Roman" pitchFamily="18" charset="0"/>
              </a:rPr>
              <a:t>– Мінрегіоном схвалено демонстраційний проект «Реконструкція системи опалення котельні по вул. Багачанська, 104»</a:t>
            </a:r>
          </a:p>
          <a:p>
            <a:endParaRPr lang="uk-UA">
              <a:latin typeface="Times New Roman" pitchFamily="18" charset="0"/>
              <a:cs typeface="Times New Roman" pitchFamily="18" charset="0"/>
            </a:endParaRPr>
          </a:p>
          <a:p>
            <a:endParaRPr lang="uk-UA">
              <a:latin typeface="Times New Roman" pitchFamily="18" charset="0"/>
              <a:cs typeface="Times New Roman" pitchFamily="18" charset="0"/>
            </a:endParaRPr>
          </a:p>
          <a:p>
            <a:endParaRPr lang="uk-UA">
              <a:latin typeface="Times New Roman" pitchFamily="18" charset="0"/>
              <a:cs typeface="Times New Roman" pitchFamily="18" charset="0"/>
            </a:endParaRPr>
          </a:p>
          <a:p>
            <a:endParaRPr lang="uk-UA">
              <a:latin typeface="Times New Roman" pitchFamily="18" charset="0"/>
              <a:cs typeface="Times New Roman" pitchFamily="18" charset="0"/>
            </a:endParaRPr>
          </a:p>
          <a:p>
            <a:endParaRPr lang="uk-UA">
              <a:latin typeface="Times New Roman" pitchFamily="18" charset="0"/>
              <a:cs typeface="Times New Roman" pitchFamily="18" charset="0"/>
            </a:endParaRPr>
          </a:p>
          <a:p>
            <a:endParaRPr lang="uk-UA">
              <a:latin typeface="Times New Roman" pitchFamily="18" charset="0"/>
              <a:cs typeface="Times New Roman" pitchFamily="18" charset="0"/>
            </a:endParaRPr>
          </a:p>
          <a:p>
            <a:endParaRPr lang="uk-UA">
              <a:latin typeface="Times New Roman" pitchFamily="18" charset="0"/>
              <a:cs typeface="Times New Roman" pitchFamily="18" charset="0"/>
            </a:endParaRPr>
          </a:p>
          <a:p>
            <a:endParaRPr lang="uk-UA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>
                <a:latin typeface="Times New Roman" pitchFamily="18" charset="0"/>
                <a:cs typeface="Times New Roman" pitchFamily="18" charset="0"/>
              </a:rPr>
              <a:t>Швейцарсько-український Проект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DESPRO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>
                <a:latin typeface="Times New Roman" pitchFamily="18" charset="0"/>
                <a:cs typeface="Times New Roman" pitchFamily="18" charset="0"/>
              </a:rPr>
              <a:t>"Розвиток системи </a:t>
            </a:r>
            <a:r>
              <a:rPr lang="uk-UA" b="1">
                <a:latin typeface="Times New Roman" pitchFamily="18" charset="0"/>
                <a:cs typeface="Times New Roman" pitchFamily="18" charset="0"/>
              </a:rPr>
              <a:t>водопостачання</a:t>
            </a:r>
            <a:r>
              <a:rPr lang="uk-UA">
                <a:latin typeface="Times New Roman" pitchFamily="18" charset="0"/>
                <a:cs typeface="Times New Roman" pitchFamily="18" charset="0"/>
              </a:rPr>
              <a:t> в малих містах через покращення діяльності комунальних підприємств"</a:t>
            </a:r>
          </a:p>
          <a:p>
            <a:r>
              <a:rPr lang="uk-UA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699792" y="1556792"/>
            <a:ext cx="5471600" cy="1288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27651" name="Picture 2" descr="\\Invest-tanja\общая папка\Рішення виконком робота віддіму МІІЕМ\DESPRO 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2950" y="4614863"/>
            <a:ext cx="4162425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1463" y="71438"/>
            <a:ext cx="7494587" cy="76517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C00000"/>
                </a:solidFill>
              </a:rPr>
              <a:t>Енергоефективна санація ДНЗ № 5 «Сонечко»</a:t>
            </a:r>
            <a:endParaRPr lang="uk-UA" sz="1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0" y="2543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uk-UA" sz="1200">
                <a:cs typeface="Times New Roman" pitchFamily="18" charset="0"/>
              </a:rPr>
              <a:t> </a:t>
            </a:r>
            <a:endParaRPr lang="uk-UA"/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0" y="464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pic>
        <p:nvPicPr>
          <p:cNvPr id="28677" name="Picture 2" descr="http://eeib.org.ua/img/dzalogo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549275"/>
            <a:ext cx="208756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4" descr="http://www.investingeorgia.org/upload/picture/giz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6075" y="549275"/>
            <a:ext cx="226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IMG_8393"/>
          <p:cNvPicPr>
            <a:picLocks noChangeAspect="1" noChangeArrowheads="1"/>
          </p:cNvPicPr>
          <p:nvPr/>
        </p:nvPicPr>
        <p:blipFill rotWithShape="1">
          <a:blip r:embed="rId4"/>
          <a:srcRect b="13792"/>
          <a:stretch/>
        </p:blipFill>
        <p:spPr bwMode="auto">
          <a:xfrm>
            <a:off x="1373188" y="1341438"/>
            <a:ext cx="3630612" cy="237013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8680" name="Picture 3" descr="D:\Фото\2015\Енергоефективні об'єкти 13.07.2015\CIMG8302.JPG"/>
          <p:cNvPicPr>
            <a:picLocks noChangeAspect="1" noChangeArrowheads="1"/>
          </p:cNvPicPr>
          <p:nvPr/>
        </p:nvPicPr>
        <p:blipFill>
          <a:blip r:embed="rId5"/>
          <a:srcRect b="23259"/>
          <a:stretch>
            <a:fillRect/>
          </a:stretch>
        </p:blipFill>
        <p:spPr bwMode="auto">
          <a:xfrm>
            <a:off x="4991100" y="1374775"/>
            <a:ext cx="4059238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4" descr="D:\Фото\2015\Енергоефективні об'єкти 13.07.2015\CIMG829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64263" y="46482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2" descr="D:\Фото\2015\Енергоефективні об'єкти 13.07.2015\CIMG831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1275" y="42164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84300" y="4000500"/>
            <a:ext cx="2871788" cy="22098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97769" y="1484784"/>
            <a:ext cx="213872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438</a:t>
            </a:r>
            <a:r>
              <a:rPr lang="uk-UA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ламп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ДНаТ-100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22149" y="2751311"/>
            <a:ext cx="4141939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132 лампи розжарювання 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22149" y="4407495"/>
            <a:ext cx="4141939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216 ламп ДРЛ-250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pic>
        <p:nvPicPr>
          <p:cNvPr id="8" name="Picture 13" descr="http://growhobby.ru/images/product_images/popup_images/16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5913" y="5227638"/>
            <a:ext cx="923925" cy="8270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9" name="Прямоугольник 8"/>
          <p:cNvSpPr/>
          <p:nvPr/>
        </p:nvSpPr>
        <p:spPr>
          <a:xfrm>
            <a:off x="1222149" y="6063679"/>
            <a:ext cx="4141939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90 ламп ДНаТ-150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pic>
        <p:nvPicPr>
          <p:cNvPr id="10" name="Picture 15" descr="http://tdszp.com.ua/wp-content/uploads/2012/09/DNAT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6450" y="2781300"/>
            <a:ext cx="1663700" cy="1247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11" name="Стрелка вправо 10"/>
          <p:cNvSpPr/>
          <p:nvPr/>
        </p:nvSpPr>
        <p:spPr>
          <a:xfrm rot="20116725">
            <a:off x="4916488" y="3500438"/>
            <a:ext cx="1690687" cy="70643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pic>
        <p:nvPicPr>
          <p:cNvPr id="12" name="Picture 2" descr="http://www.marazm.org.ua/images/lam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4475" y="1773238"/>
            <a:ext cx="923925" cy="8270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5913" y="3579813"/>
            <a:ext cx="923925" cy="8270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4" name="Rectangle 19"/>
          <p:cNvSpPr txBox="1">
            <a:spLocks noGrp="1" noRot="1" noChangeArrowheads="1"/>
          </p:cNvSpPr>
          <p:nvPr>
            <p:ph type="title"/>
          </p:nvPr>
        </p:nvSpPr>
        <p:spPr>
          <a:xfrm>
            <a:off x="1539875" y="419100"/>
            <a:ext cx="7712075" cy="561975"/>
          </a:xfrm>
        </p:spPr>
        <p:txBody>
          <a:bodyPr rtlCol="0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C00000"/>
                </a:solidFill>
              </a:rPr>
              <a:t>Проект технічного переоснащення вуличного освітлення (за рахунок кредитних коштів НЕФКО)</a:t>
            </a:r>
            <a:endParaRPr lang="uk-UA" sz="3200" dirty="0">
              <a:solidFill>
                <a:srgbClr val="C00000"/>
              </a:solidFill>
            </a:endParaRPr>
          </a:p>
        </p:txBody>
      </p:sp>
      <p:sp>
        <p:nvSpPr>
          <p:cNvPr id="29707" name="TextBox 14"/>
          <p:cNvSpPr txBox="1">
            <a:spLocks noChangeArrowheads="1"/>
          </p:cNvSpPr>
          <p:nvPr/>
        </p:nvSpPr>
        <p:spPr bwMode="auto">
          <a:xfrm>
            <a:off x="5219700" y="4730750"/>
            <a:ext cx="3744913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2400" b="1">
                <a:latin typeface="Calibri" pitchFamily="34" charset="0"/>
              </a:rPr>
              <a:t>Загальна вартість проекту 971,4 тис. грн., з яких кошти НЕФКО – 824,7 тис. грн., кошти міського бюджету – 146,7 тис. грн.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/>
          <p:cNvSpPr txBox="1">
            <a:spLocks noGrp="1" noRot="1" noChangeArrowheads="1"/>
          </p:cNvSpPr>
          <p:nvPr>
            <p:ph type="title"/>
          </p:nvPr>
        </p:nvSpPr>
        <p:spPr>
          <a:xfrm>
            <a:off x="1403350" y="419100"/>
            <a:ext cx="7848600" cy="561975"/>
          </a:xfrm>
        </p:spPr>
        <p:txBody>
          <a:bodyPr rtlCol="0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C00000"/>
                </a:solidFill>
              </a:rPr>
              <a:t>Проект технічного переоснащення вуличного освітлення (за рахунок кредитних коштів НЕФКО)</a:t>
            </a:r>
            <a:endParaRPr lang="uk-UA" sz="3200" dirty="0">
              <a:solidFill>
                <a:srgbClr val="C00000"/>
              </a:solidFill>
            </a:endParaRPr>
          </a:p>
        </p:txBody>
      </p:sp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7100" y="1400175"/>
            <a:ext cx="535305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3762375"/>
            <a:ext cx="2663825" cy="199866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9075" y="5905500"/>
            <a:ext cx="18161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Прямоугольник 1"/>
          <p:cNvSpPr>
            <a:spLocks noChangeArrowheads="1"/>
          </p:cNvSpPr>
          <p:nvPr/>
        </p:nvSpPr>
        <p:spPr bwMode="auto">
          <a:xfrm>
            <a:off x="1476375" y="1331913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latin typeface="Times New Roman" pitchFamily="18" charset="0"/>
                <a:cs typeface="Times New Roman" pitchFamily="18" charset="0"/>
              </a:rPr>
              <a:t>+ Тичини – 27 шт.</a:t>
            </a:r>
          </a:p>
          <a:p>
            <a:r>
              <a:rPr lang="uk-UA" b="1">
                <a:latin typeface="Times New Roman" pitchFamily="18" charset="0"/>
                <a:cs typeface="Times New Roman" pitchFamily="18" charset="0"/>
              </a:rPr>
              <a:t>+ Д. Апостола – 18 шт.</a:t>
            </a:r>
          </a:p>
          <a:p>
            <a:r>
              <a:rPr lang="uk-UA" b="1">
                <a:latin typeface="Times New Roman" pitchFamily="18" charset="0"/>
                <a:cs typeface="Times New Roman" pitchFamily="18" charset="0"/>
              </a:rPr>
              <a:t>+ Сорочинська – 32 шт.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320800"/>
            <a:ext cx="2800350" cy="184308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1746" name="Picture 4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7538" y="1341438"/>
            <a:ext cx="700087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938" y="57150"/>
            <a:ext cx="5580062" cy="1143000"/>
          </a:xfrm>
        </p:spPr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uk-UA" sz="3200" b="1" dirty="0">
                <a:solidFill>
                  <a:srgbClr val="C00000"/>
                </a:solidFill>
              </a:rPr>
              <a:t>«Місцеві альтернативні </a:t>
            </a:r>
            <a:r>
              <a:rPr lang="uk-UA" sz="3200" b="1" dirty="0" smtClean="0">
                <a:solidFill>
                  <a:srgbClr val="C00000"/>
                </a:solidFill>
              </a:rPr>
              <a:t>джерела енергії: м. Миргород (МАДЕМ)» </a:t>
            </a:r>
            <a:endParaRPr lang="uk-UA" sz="3200" b="1" dirty="0">
              <a:solidFill>
                <a:srgbClr val="C00000"/>
              </a:solidFill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5113" y="1773238"/>
            <a:ext cx="2749550" cy="187166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1749" name="Рисунок 4" descr="USAID Logo Cutt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9400" y="390525"/>
            <a:ext cx="2014538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 Box 5"/>
          <p:cNvSpPr txBox="1">
            <a:spLocks noChangeArrowheads="1"/>
          </p:cNvSpPr>
          <p:nvPr/>
        </p:nvSpPr>
        <p:spPr bwMode="auto">
          <a:xfrm>
            <a:off x="7693025" y="1393825"/>
            <a:ext cx="1343025" cy="654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uk-UA" sz="1000" b="1">
                <a:solidFill>
                  <a:srgbClr val="002060"/>
                </a:solidFill>
                <a:latin typeface="Verdana" pitchFamily="34" charset="0"/>
                <a:cs typeface="Arial" charset="0"/>
              </a:rPr>
              <a:t>MUNICIPAL DEVELOPMENT INSTITUTE</a:t>
            </a:r>
            <a:endParaRPr lang="uk-UA"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7763" y="2636838"/>
            <a:ext cx="2778125" cy="18526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" name="Прямоугольник 2"/>
          <p:cNvSpPr/>
          <p:nvPr/>
        </p:nvSpPr>
        <p:spPr>
          <a:xfrm>
            <a:off x="1549104" y="5973390"/>
            <a:ext cx="566757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2,2 млн. дол. США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31753" name="Picture 2" descr="D:\Мои документы\Інвестиції\Проекти\МАДЕМ\Котли МАДЕМ\CIMG715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66925" y="3644900"/>
            <a:ext cx="3382963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847725"/>
            <a:ext cx="3440112" cy="229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847725"/>
            <a:ext cx="3384550" cy="229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2771" name="Заголовок 1"/>
          <p:cNvSpPr>
            <a:spLocks noGrp="1"/>
          </p:cNvSpPr>
          <p:nvPr>
            <p:ph type="title"/>
          </p:nvPr>
        </p:nvSpPr>
        <p:spPr>
          <a:xfrm>
            <a:off x="1619250" y="57150"/>
            <a:ext cx="7524750" cy="635000"/>
          </a:xfrm>
        </p:spPr>
        <p:txBody>
          <a:bodyPr/>
          <a:lstStyle/>
          <a:p>
            <a:r>
              <a:rPr lang="uk-UA" sz="3200" b="1" smtClean="0">
                <a:solidFill>
                  <a:srgbClr val="C00000"/>
                </a:solidFill>
              </a:rPr>
              <a:t>Що зроблено?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3902075"/>
            <a:ext cx="3440112" cy="2406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22888" y="3902075"/>
            <a:ext cx="3425825" cy="2406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re 1"/>
          <p:cNvSpPr txBox="1">
            <a:spLocks/>
          </p:cNvSpPr>
          <p:nvPr/>
        </p:nvSpPr>
        <p:spPr bwMode="auto">
          <a:xfrm>
            <a:off x="1506538" y="204788"/>
            <a:ext cx="7426325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Угода Мерів та ПДСЕР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76375" y="1484313"/>
            <a:ext cx="4751388" cy="12001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21 вересня 2012 року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рішенням двадцять третьої позачергової сесії Миргородської міської ради, місто долучилося до кола підписантів Угоди мерів.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56100" y="3141663"/>
            <a:ext cx="4572000" cy="12001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22 листопада 2013 року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рішенням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тридцять восьмої сесії шостого скликання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було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схвалено План дій зі с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талого енергетичного розвитку.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03350" y="4668838"/>
            <a:ext cx="4572000" cy="92233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У листопаді 2014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року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План дій зі сталого енергетичного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розвитку було схвалено Єврокомісією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11422" y="1628800"/>
            <a:ext cx="249459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Приєднання</a:t>
            </a:r>
            <a:endParaRPr lang="uk-UA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62612" y="3356992"/>
            <a:ext cx="186903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Розробка</a:t>
            </a:r>
            <a:endParaRPr lang="uk-UA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55291" y="4797152"/>
            <a:ext cx="222727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Схвалення</a:t>
            </a:r>
            <a:endParaRPr lang="uk-UA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3059113" y="2212975"/>
            <a:ext cx="4826000" cy="1144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059113" y="4076700"/>
            <a:ext cx="4321175" cy="7207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3787433" y="6012577"/>
            <a:ext cx="250523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Моніторинг</a:t>
            </a:r>
            <a:endParaRPr lang="uk-UA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 стрелкой 22"/>
          <p:cNvCxnSpPr>
            <a:endCxn id="20" idx="0"/>
          </p:cNvCxnSpPr>
          <p:nvPr/>
        </p:nvCxnSpPr>
        <p:spPr>
          <a:xfrm flipH="1">
            <a:off x="5040313" y="5499100"/>
            <a:ext cx="2528887" cy="5127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713" y="836613"/>
            <a:ext cx="3816350" cy="5437187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Відділ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муніципальних ініціатив, інвестицій та енергоменеджменту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додано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до структури Миргородської міської ради в 2012 році.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Відділ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складається з трьох штатних одиниць – начальник відділу, головний та провідний спеціаліст.</a:t>
            </a:r>
            <a:br>
              <a:rPr lang="uk-UA" sz="2000" dirty="0">
                <a:latin typeface="Times New Roman" pitchFamily="18" charset="0"/>
                <a:cs typeface="Times New Roman" pitchFamily="18" charset="0"/>
              </a:rPr>
            </a:b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5508104" y="908720"/>
          <a:ext cx="327585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2051050" y="549275"/>
            <a:ext cx="40830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/>
            <a:r>
              <a:rPr lang="uk-UA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відділу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 txBox="1">
            <a:spLocks/>
          </p:cNvSpPr>
          <p:nvPr/>
        </p:nvSpPr>
        <p:spPr bwMode="auto">
          <a:xfrm>
            <a:off x="1403350" y="115888"/>
            <a:ext cx="72009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Консультації в рамках проекту </a:t>
            </a:r>
            <a:br>
              <a:rPr lang="uk-UA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«Розвиток велотранспорту задля добробуту громад»</a:t>
            </a:r>
          </a:p>
          <a:p>
            <a:pPr algn="ctr"/>
            <a:r>
              <a:rPr lang="uk-UA" sz="2400">
                <a:latin typeface="Times New Roman" pitchFamily="18" charset="0"/>
                <a:cs typeface="Times New Roman" pitchFamily="18" charset="0"/>
              </a:rPr>
              <a:t>За фінансової підтримки Європейського Союзу та Європейської федерації велосипедистів.</a:t>
            </a:r>
            <a:r>
              <a:rPr lang="uk-UA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3200" b="1" baseline="300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4925" y="5148263"/>
            <a:ext cx="17907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 descr="C:\Documents and Settings\Tanja\Рабочий стол\Герб Миргород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5010150"/>
            <a:ext cx="1944688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Box 6"/>
          <p:cNvSpPr txBox="1">
            <a:spLocks noChangeArrowheads="1"/>
          </p:cNvSpPr>
          <p:nvPr/>
        </p:nvSpPr>
        <p:spPr bwMode="auto">
          <a:xfrm>
            <a:off x="1908175" y="2852738"/>
            <a:ext cx="69850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latin typeface="Times New Roman" pitchFamily="18" charset="0"/>
                <a:cs typeface="Times New Roman" pitchFamily="18" charset="0"/>
              </a:rPr>
              <a:t>Меморандум про співпрацю від 13.03.2015 року</a:t>
            </a:r>
          </a:p>
          <a:p>
            <a:pPr algn="just"/>
            <a:r>
              <a:rPr lang="uk-UA" sz="2400">
                <a:latin typeface="Times New Roman" pitchFamily="18" charset="0"/>
                <a:cs typeface="Times New Roman" pitchFamily="18" charset="0"/>
              </a:rPr>
              <a:t>Мета: Консолідація зусиль сторін, спрямованих на розвиток велотранспорту у місті, зокрема, на розвиток велосипедної мережі та  популяризацію велотранспорту серед населення міста</a:t>
            </a:r>
          </a:p>
        </p:txBody>
      </p:sp>
      <p:sp>
        <p:nvSpPr>
          <p:cNvPr id="35845" name="TextBox 7"/>
          <p:cNvSpPr txBox="1">
            <a:spLocks noChangeArrowheads="1"/>
          </p:cNvSpPr>
          <p:nvPr/>
        </p:nvSpPr>
        <p:spPr bwMode="auto">
          <a:xfrm>
            <a:off x="5400675" y="186531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1"/>
          <p:cNvSpPr txBox="1">
            <a:spLocks noChangeArrowheads="1"/>
          </p:cNvSpPr>
          <p:nvPr/>
        </p:nvSpPr>
        <p:spPr bwMode="auto">
          <a:xfrm>
            <a:off x="1908175" y="333375"/>
            <a:ext cx="66246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200" b="1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Мета консультацій</a:t>
            </a:r>
            <a:r>
              <a:rPr lang="uk-UA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1584325" y="917575"/>
            <a:ext cx="7091363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Підвищити знання представників органів місцевого самоврядування, велоактивістів та інших зацікавлених сторін у сфері розвитку велоінфраструктури,  розуміння того, як поєднані питання розвитку велоруху, транспортної системи, екології та якості життя у місті.</a:t>
            </a:r>
          </a:p>
          <a:p>
            <a:pPr marL="342900" indent="-342900">
              <a:buFontTx/>
              <a:buAutoNum type="arabicPeriod"/>
            </a:pPr>
            <a:endParaRPr lang="uk-UA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endParaRPr lang="uk-UA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endParaRPr lang="uk-UA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endParaRPr lang="uk-UA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endParaRPr lang="uk-UA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endParaRPr lang="uk-UA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AutoNum type="arabicPeriod" startAt="2"/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Допомога містам у розробці стратегічних документів, які визначатимуть програму розвитку велоінфраструктури та популяризації велосипедного транспорту.</a:t>
            </a:r>
          </a:p>
        </p:txBody>
      </p:sp>
      <p:pic>
        <p:nvPicPr>
          <p:cNvPr id="3686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2133600"/>
            <a:ext cx="24574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84325" y="4887913"/>
            <a:ext cx="7235825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Очікуваний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результат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від консультування для міста: затверджена рішенням сесії в 2015 році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Концепція розвитку велосипедного руху і облаштування велосипедної інфраструктури в м. Миргород»  </a:t>
            </a:r>
            <a:endParaRPr lang="uk-UA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>
          <a:xfrm>
            <a:off x="1476375" y="115888"/>
            <a:ext cx="7272338" cy="982662"/>
          </a:xfrm>
        </p:spPr>
        <p:txBody>
          <a:bodyPr/>
          <a:lstStyle/>
          <a:p>
            <a:r>
              <a:rPr lang="uk-UA" sz="3200" b="1" smtClean="0">
                <a:solidFill>
                  <a:srgbClr val="C00000"/>
                </a:solidFill>
              </a:rPr>
              <a:t/>
            </a:r>
            <a:br>
              <a:rPr lang="uk-UA" sz="3200" b="1" smtClean="0">
                <a:solidFill>
                  <a:srgbClr val="C00000"/>
                </a:solidFill>
              </a:rPr>
            </a:br>
            <a:r>
              <a:rPr lang="uk-UA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Проведена робота в рамках велоконсультацій</a:t>
            </a:r>
            <a:br>
              <a:rPr lang="uk-UA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32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D:\Мои документы\Інвестиції\Проекти\Велосипедний рух\Презентація 2.04.15 перший воркшоп\CIMG73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7563" y="2565400"/>
            <a:ext cx="535781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1800225" y="1196975"/>
            <a:ext cx="68453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uk-UA">
                <a:latin typeface="Times New Roman" pitchFamily="18" charset="0"/>
                <a:cs typeface="Times New Roman" pitchFamily="18" charset="0"/>
              </a:rPr>
              <a:t>Створення карти “прямих повітряних ліній”.</a:t>
            </a:r>
          </a:p>
          <a:p>
            <a:pPr algn="just"/>
            <a:r>
              <a:rPr lang="uk-UA">
                <a:latin typeface="Times New Roman" pitchFamily="18" charset="0"/>
                <a:cs typeface="Times New Roman" pitchFamily="18" charset="0"/>
              </a:rPr>
              <a:t>Схема транспортних і рекреаційних маршрутів велосипедного руху.</a:t>
            </a:r>
          </a:p>
          <a:p>
            <a:pPr algn="just"/>
            <a:r>
              <a:rPr lang="uk-UA">
                <a:latin typeface="Times New Roman" pitchFamily="18" charset="0"/>
                <a:cs typeface="Times New Roman" pitchFamily="18" charset="0"/>
              </a:rPr>
              <a:t>Розроблена велоконцепція, веломапа.</a:t>
            </a:r>
          </a:p>
        </p:txBody>
      </p:sp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1908175" y="4437063"/>
            <a:ext cx="411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latin typeface="Calibri" pitchFamily="34" charset="0"/>
              </a:rPr>
              <a:t>2.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 txBox="1">
            <a:spLocks/>
          </p:cNvSpPr>
          <p:nvPr/>
        </p:nvSpPr>
        <p:spPr bwMode="auto">
          <a:xfrm>
            <a:off x="1476375" y="188913"/>
            <a:ext cx="755967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uk-UA" sz="3200" b="1" baseline="300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6375" y="1444625"/>
            <a:ext cx="7127875" cy="2862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Великою проблемою в м. Миргород є ігнорування велосипедистами правил дорожнього руху: 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керування велосипедами в стані алкогольного сп'яніння, 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керування технічно несправними велосипедами не обладнаними звуковими сигналами та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світлоповертачами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: спереду-білого кольору, по боках - оранжевого кольору, позаду - червоно кольору, 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 темну пору доби і в умовах недостатньої видимості без встановленого та увімкнутого ліхтаря (фари), 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перевезення пасажирів на велосипедах, 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виїзд на дорогу осіб, які не досягли 14-річного віку.</a:t>
            </a:r>
          </a:p>
        </p:txBody>
      </p:sp>
      <p:sp>
        <p:nvSpPr>
          <p:cNvPr id="38915" name="TextBox 4"/>
          <p:cNvSpPr txBox="1">
            <a:spLocks noChangeArrowheads="1"/>
          </p:cNvSpPr>
          <p:nvPr/>
        </p:nvSpPr>
        <p:spPr bwMode="auto">
          <a:xfrm>
            <a:off x="1698625" y="576263"/>
            <a:ext cx="63373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Проблеми міста з велосипедистами</a:t>
            </a:r>
          </a:p>
        </p:txBody>
      </p:sp>
      <p:pic>
        <p:nvPicPr>
          <p:cNvPr id="38916" name="Picture 2" descr="C:\Documents and Settings\Tanja\Рабочий стол\1_june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4322763"/>
            <a:ext cx="356870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1692275" y="274638"/>
            <a:ext cx="6994525" cy="1143000"/>
          </a:xfrm>
        </p:spPr>
        <p:txBody>
          <a:bodyPr/>
          <a:lstStyle/>
          <a:p>
            <a:r>
              <a:rPr lang="uk-UA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Веломапа Миргорода</a:t>
            </a:r>
          </a:p>
        </p:txBody>
      </p:sp>
      <p:pic>
        <p:nvPicPr>
          <p:cNvPr id="39938" name="Picture 2" descr="D:\Мои документы\Інвестиції\Проекти\Велосипедний рух\Веломаршрути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92275" y="1700213"/>
            <a:ext cx="6950075" cy="4525962"/>
          </a:xfrm>
        </p:spPr>
      </p:pic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1403350" y="5373688"/>
            <a:ext cx="18732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>
                <a:latin typeface="Times New Roman" pitchFamily="18" charset="0"/>
                <a:cs typeface="Times New Roman" pitchFamily="18" charset="0"/>
              </a:rPr>
              <a:t>30 млн. грн.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D:\Мои документы\Інвестиції\Проекти\Велосипедний рух\16 4 2015 вело на роботу\CIMG74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057275"/>
            <a:ext cx="3444875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1979613" y="533400"/>
            <a:ext cx="6388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Велосипедом на роботу</a:t>
            </a:r>
          </a:p>
        </p:txBody>
      </p:sp>
      <p:pic>
        <p:nvPicPr>
          <p:cNvPr id="40963" name="Picture 3" descr="D:\Мои документы\Інвестиції\Проекти\Велосипедний рух\16 4 2015 вело на роботу\CIMG7434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9538" y="1057275"/>
            <a:ext cx="3443287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D:\Мои документы\Інвестиції\Проекти\Велосипедний рух\18 06 15 Літній день вело на роботу\DSCN04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8588" y="3838575"/>
            <a:ext cx="3449637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D:\Мои документы\Інвестиції\Проекти\Велосипедний рух\18 06 15 Літній день вело на роботу\DSCN048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3663" y="3838575"/>
            <a:ext cx="3444875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1"/>
          <p:cNvSpPr txBox="1">
            <a:spLocks noChangeArrowheads="1"/>
          </p:cNvSpPr>
          <p:nvPr/>
        </p:nvSpPr>
        <p:spPr bwMode="auto">
          <a:xfrm>
            <a:off x="2651125" y="188913"/>
            <a:ext cx="46291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Підрахунок велосипедистів</a:t>
            </a:r>
          </a:p>
        </p:txBody>
      </p:sp>
      <p:pic>
        <p:nvPicPr>
          <p:cNvPr id="41986" name="Picture 2" descr="D:\Мои документы\Інвестиції\Проекти\Велосипедний рух\22 4 2015 Підрахунок велосипедистів\16 05 2015 Підрахунок\Foto\IMG_20150418_0837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9225" y="744538"/>
            <a:ext cx="3113088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4" descr="http://myrgorod.pl.ua/files/sys/images/thb10b55a33767ece36f6bf8b9e7481b8e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744538"/>
            <a:ext cx="2874962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D:\Мои документы\Інвестиції\Проекти\Велосипедний рух\IMG_20150418_0812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5788" y="3429000"/>
            <a:ext cx="4111625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Прямоугольник 3"/>
          <p:cNvSpPr>
            <a:spLocks noChangeArrowheads="1"/>
          </p:cNvSpPr>
          <p:nvPr/>
        </p:nvSpPr>
        <p:spPr bwMode="auto">
          <a:xfrm>
            <a:off x="1427163" y="4005263"/>
            <a:ext cx="2449512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>
                <a:latin typeface="Times New Roman" pitchFamily="18" charset="0"/>
                <a:cs typeface="Times New Roman" pitchFamily="18" charset="0"/>
              </a:rPr>
              <a:t>Робочий день на 17 точках підрахунку було відмічено 2622 велосипедисти, </a:t>
            </a:r>
          </a:p>
          <a:p>
            <a:pPr algn="just"/>
            <a:r>
              <a:rPr lang="uk-UA">
                <a:latin typeface="Times New Roman" pitchFamily="18" charset="0"/>
                <a:cs typeface="Times New Roman" pitchFamily="18" charset="0"/>
              </a:rPr>
              <a:t>35 % жінок</a:t>
            </a:r>
          </a:p>
        </p:txBody>
      </p:sp>
      <p:sp>
        <p:nvSpPr>
          <p:cNvPr id="41990" name="Прямоугольник 4"/>
          <p:cNvSpPr>
            <a:spLocks noChangeArrowheads="1"/>
          </p:cNvSpPr>
          <p:nvPr/>
        </p:nvSpPr>
        <p:spPr bwMode="auto">
          <a:xfrm>
            <a:off x="4716463" y="928688"/>
            <a:ext cx="10795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>
                <a:latin typeface="Times New Roman" pitchFamily="18" charset="0"/>
                <a:cs typeface="Times New Roman" pitchFamily="18" charset="0"/>
              </a:rPr>
              <a:t>Незалежності / Гоголя – 493 велосипедиста.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D:\Мои документы\Інвестиції\Проекти\Велосипедний рух\Велоінфодень матеріали\Миргород велосипедне місто 1 сторінка смі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1773238"/>
            <a:ext cx="7045325" cy="497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extBox 1"/>
          <p:cNvSpPr txBox="1">
            <a:spLocks noChangeArrowheads="1"/>
          </p:cNvSpPr>
          <p:nvPr/>
        </p:nvSpPr>
        <p:spPr bwMode="auto">
          <a:xfrm>
            <a:off x="1476375" y="106363"/>
            <a:ext cx="76676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latin typeface="Times New Roman" pitchFamily="18" charset="0"/>
                <a:cs typeface="Times New Roman" pitchFamily="18" charset="0"/>
              </a:rPr>
              <a:t>25 липня 2015 року  ВЕЛОінфодень</a:t>
            </a:r>
          </a:p>
          <a:p>
            <a:pPr algn="ctr"/>
            <a:r>
              <a:rPr lang="uk-UA" sz="2800" b="1">
                <a:latin typeface="Times New Roman" pitchFamily="18" charset="0"/>
                <a:cs typeface="Times New Roman" pitchFamily="18" charset="0"/>
              </a:rPr>
              <a:t>16-22 вересня Європейський Тиждень Мобільності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2"/>
          <p:cNvSpPr txBox="1">
            <a:spLocks noChangeArrowheads="1"/>
          </p:cNvSpPr>
          <p:nvPr/>
        </p:nvSpPr>
        <p:spPr bwMode="auto">
          <a:xfrm>
            <a:off x="1546225" y="5300663"/>
            <a:ext cx="73104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  <a:cs typeface="Times New Roman" pitchFamily="18" charset="0"/>
              </a:rPr>
              <a:t>37600</a:t>
            </a:r>
            <a:r>
              <a:rPr lang="uk-UA" sz="2000" b="1">
                <a:latin typeface="Times New Roman" pitchFamily="18" charset="0"/>
                <a:cs typeface="Times New Roman" pitchFamily="18" charset="0"/>
              </a:rPr>
              <a:t>, Полтавська область, м. Миргород, вул. Незалежності, 17, каб. 8 , тел. +38(05355) 5-33-21, 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mirgorodinvest@gmail.com</a:t>
            </a:r>
            <a:endParaRPr lang="uk-UA" sz="20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>
                <a:latin typeface="Times New Roman" pitchFamily="18" charset="0"/>
                <a:cs typeface="Times New Roman" pitchFamily="18" charset="0"/>
              </a:rPr>
              <a:t>факс: +38(05355) 5-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uk-UA" sz="2000" b="1">
                <a:latin typeface="Times New Roman" pitchFamily="18" charset="0"/>
                <a:cs typeface="Times New Roman" pitchFamily="18" charset="0"/>
              </a:rPr>
              <a:t>-21</a:t>
            </a:r>
          </a:p>
          <a:p>
            <a:pPr algn="ctr"/>
            <a:r>
              <a:rPr lang="en-US" sz="2000" b="1">
                <a:latin typeface="Times New Roman" pitchFamily="18" charset="0"/>
                <a:cs typeface="Times New Roman" pitchFamily="18" charset="0"/>
              </a:rPr>
              <a:t>www.myrgorod.pl.ua</a:t>
            </a:r>
            <a:endParaRPr lang="uk-UA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4" name="TextBox 2"/>
          <p:cNvSpPr txBox="1">
            <a:spLocks noChangeArrowheads="1"/>
          </p:cNvSpPr>
          <p:nvPr/>
        </p:nvSpPr>
        <p:spPr bwMode="auto">
          <a:xfrm>
            <a:off x="1546225" y="215900"/>
            <a:ext cx="74707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latin typeface="Times New Roman" pitchFamily="18" charset="0"/>
                <a:cs typeface="Times New Roman" pitchFamily="18" charset="0"/>
              </a:rPr>
              <a:t>Міська влада + велоактивісти + експерти + інвестори = велоконцепція + велоінфрастуктура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C889F-1D86-4DEA-BD95-3CFCB9B0329C}" type="slidenum">
              <a:rPr lang="ru-RU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28</a:t>
            </a:fld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6" name="Picture 2" descr="D:\Мои документы\Інвестиції\Проекти\Велосипедний рух\image1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1047750"/>
            <a:ext cx="4778375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3203575" y="4581525"/>
            <a:ext cx="4321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4000">
                <a:solidFill>
                  <a:srgbClr val="FF0000"/>
                </a:solidFill>
                <a:latin typeface="Calibri" pitchFamily="34" charset="0"/>
              </a:rPr>
              <a:t>Дякую за увагу!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2"/>
          <p:cNvSpPr>
            <a:spLocks noChangeArrowheads="1"/>
          </p:cNvSpPr>
          <p:nvPr/>
        </p:nvSpPr>
        <p:spPr bwMode="auto">
          <a:xfrm>
            <a:off x="1547813" y="333375"/>
            <a:ext cx="70564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2400" b="1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uk-UA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Он-лайн моніторинг споживання енергоносіїв</a:t>
            </a:r>
          </a:p>
          <a:p>
            <a:pPr algn="just"/>
            <a:r>
              <a:rPr lang="uk-UA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25-ти бюджетних установах міста (заклади освіти, культури, виконком).</a:t>
            </a:r>
            <a:r>
              <a:rPr lang="uk-UA" sz="2400">
                <a:latin typeface="Times New Roman" pitchFamily="18" charset="0"/>
                <a:cs typeface="Times New Roman" pitchFamily="18" charset="0"/>
              </a:rPr>
              <a:t> На черзі запровадження енергомоніторингу ще трьох приміщень: фінансового відділу, музичної школи, Управління праці та соціального захисту населення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2924175"/>
            <a:ext cx="6926263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2"/>
          <p:cNvSpPr>
            <a:spLocks noChangeArrowheads="1"/>
          </p:cNvSpPr>
          <p:nvPr/>
        </p:nvSpPr>
        <p:spPr bwMode="auto">
          <a:xfrm>
            <a:off x="1762125" y="431800"/>
            <a:ext cx="6985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Співробітництво з містами-побратимами. </a:t>
            </a:r>
          </a:p>
        </p:txBody>
      </p:sp>
      <p:pic>
        <p:nvPicPr>
          <p:cNvPr id="18434" name="Picture 2" descr="\\Zam-maksim\общая папка\europe_map_politic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1455738"/>
            <a:ext cx="655320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D:\Мои документы\Інвестиції\Проекти\Інформаційні проекти\Година землі\Година Землі2015\Година Землі 2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0650" y="2535238"/>
            <a:ext cx="2170113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1763713" y="620713"/>
            <a:ext cx="6985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Інформаційні заходи – крок до енергозбереження</a:t>
            </a:r>
          </a:p>
        </p:txBody>
      </p:sp>
      <p:pic>
        <p:nvPicPr>
          <p:cNvPr id="19459" name="Picture 3" descr="D:\Мои документы\Інвестиції\Проекти\Інформаційні проекти\Тиждень сталої енергії\ТСЕ 2015\Малюнок діти\DSCN04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695450"/>
            <a:ext cx="2232025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1766888" y="5746750"/>
            <a:ext cx="1462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latin typeface="Times New Roman" pitchFamily="18" charset="0"/>
                <a:cs typeface="Times New Roman" pitchFamily="18" charset="0"/>
              </a:rPr>
              <a:t>Година Землі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4211638" y="5603875"/>
            <a:ext cx="41767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Times New Roman" pitchFamily="18" charset="0"/>
                <a:cs typeface="Times New Roman" pitchFamily="18" charset="0"/>
              </a:rPr>
              <a:t>Тиждень Сталої Енергетики, навчання дітей, акція «Велосипедом на роботу»</a:t>
            </a:r>
          </a:p>
        </p:txBody>
      </p:sp>
      <p:pic>
        <p:nvPicPr>
          <p:cNvPr id="19462" name="Picture 4" descr="D:\Мои документы\Інвестиції\Проекти\Велосипедний рух\18 06 15 Літній день вело на роботу\10252032_913709518670218_6327175115178048104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2743200"/>
            <a:ext cx="234950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\\Invest-tanja\общая папка\Реєстрац док Солов затишок\IMG_20150617_1429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3068638"/>
            <a:ext cx="52101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1476375" y="3898900"/>
            <a:ext cx="21590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>
                <a:latin typeface="Times New Roman" pitchFamily="18" charset="0"/>
                <a:cs typeface="Times New Roman" pitchFamily="18" charset="0"/>
              </a:rPr>
              <a:t>Проведення зустрічей з мешканцями, оцінка стану будинків</a:t>
            </a:r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5432425" y="993775"/>
            <a:ext cx="3413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>
                <a:latin typeface="Times New Roman" pitchFamily="18" charset="0"/>
                <a:cs typeface="Times New Roman" pitchFamily="18" charset="0"/>
              </a:rPr>
              <a:t>Інформаційні семінари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4325" y="871538"/>
            <a:ext cx="3565525" cy="2197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2205038"/>
            <a:ext cx="4319587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476375" y="57150"/>
            <a:ext cx="7523163" cy="635000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uk-UA" sz="2800" b="1" dirty="0"/>
              <a:t>Зміни в багатоквартирних будинках</a:t>
            </a:r>
            <a:endParaRPr lang="uk-UA" sz="2800" dirty="0"/>
          </a:p>
          <a:p>
            <a:pPr fontAlgn="auto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C00000"/>
                </a:solidFill>
              </a:rPr>
              <a:t>Програма встановлення теплових лічильників</a:t>
            </a:r>
            <a:endParaRPr lang="uk-UA" sz="32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26248" y="4987042"/>
            <a:ext cx="7373736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50 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на 50, але не б</a:t>
            </a:r>
            <a:r>
              <a:rPr lang="uk-UA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ільше</a:t>
            </a:r>
            <a:r>
              <a:rPr lang="uk-UA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200 грн. з квартири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6213" y="844550"/>
            <a:ext cx="3521075" cy="15684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/>
              <a:t>2014 рік – 10 лічильники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/>
              <a:t>2015 рік – 13 лічильники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/>
              <a:t>2015 рік (перспектива) – 4 лічильники </a:t>
            </a:r>
            <a:endParaRPr lang="uk-UA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13116" y="1052736"/>
            <a:ext cx="3384376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80 %</a:t>
            </a:r>
            <a:r>
              <a:rPr lang="uk-UA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 будинків</a:t>
            </a:r>
            <a:endParaRPr lang="uk-UA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506872" y="116632"/>
          <a:ext cx="7241592" cy="72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530" name="Titre 1"/>
          <p:cNvSpPr txBox="1">
            <a:spLocks/>
          </p:cNvSpPr>
          <p:nvPr/>
        </p:nvSpPr>
        <p:spPr bwMode="auto">
          <a:xfrm>
            <a:off x="1476375" y="222250"/>
            <a:ext cx="742632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Шляхи  залучення інвестицій, грантів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613" cy="633412"/>
          </a:xfrm>
        </p:spPr>
        <p:txBody>
          <a:bodyPr/>
          <a:lstStyle/>
          <a:p>
            <a:r>
              <a:rPr lang="uk-UA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Подані заявки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6375" y="836613"/>
            <a:ext cx="7199313" cy="528955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ДФРР на суму 21,1 млн.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грн.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- Міст  12,7 млн. грн.              - Стадіон 6,1 млн. грн.         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- Басейн  0,4 млн. грн.         - Пологове  0,6 млн. грн.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- Сміття 1,3 млн. грн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ЄІБ,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Мінрегіон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соціальний готель для ВПО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                        0,1 млн. Євро, відсоткова ставка 1,5%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Посольство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Німеччини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Бьолля</a:t>
            </a: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 - Острівці здоров’я  230,0 тис. грн.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 -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Тренінговий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центр 344,0 тис. грн.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 -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Велодень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46,9 тис. грн.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  Швейцарсько-український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DESPRO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"Поводження з твердими побутовими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відходами«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   Третій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кредит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НЕФКО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на модернізацію будівель навчальних закладів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Выноска 1 4"/>
          <p:cNvSpPr/>
          <p:nvPr/>
        </p:nvSpPr>
        <p:spPr>
          <a:xfrm>
            <a:off x="1509713" y="908050"/>
            <a:ext cx="360362" cy="217488"/>
          </a:xfrm>
          <a:prstGeom prst="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Выноска 1 5"/>
          <p:cNvSpPr/>
          <p:nvPr/>
        </p:nvSpPr>
        <p:spPr>
          <a:xfrm>
            <a:off x="1504950" y="3429000"/>
            <a:ext cx="360363" cy="215900"/>
          </a:xfrm>
          <a:prstGeom prst="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ыноска 1 6"/>
          <p:cNvSpPr/>
          <p:nvPr/>
        </p:nvSpPr>
        <p:spPr>
          <a:xfrm>
            <a:off x="1538288" y="2532063"/>
            <a:ext cx="358775" cy="215900"/>
          </a:xfrm>
          <a:prstGeom prst="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Выноска 1 8"/>
          <p:cNvSpPr/>
          <p:nvPr/>
        </p:nvSpPr>
        <p:spPr>
          <a:xfrm>
            <a:off x="1538288" y="4724400"/>
            <a:ext cx="358775" cy="217488"/>
          </a:xfrm>
          <a:prstGeom prst="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Выноска 1 10"/>
          <p:cNvSpPr/>
          <p:nvPr/>
        </p:nvSpPr>
        <p:spPr>
          <a:xfrm>
            <a:off x="1538288" y="5300663"/>
            <a:ext cx="358775" cy="215900"/>
          </a:xfrm>
          <a:prstGeom prst="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361839" y="5661248"/>
            <a:ext cx="2162549" cy="1000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13" name="Picture 5" descr="http://econom.udpu.org.ua/wp-content/uploads/2015/04/18850_html_7d51c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588245" y="3356991"/>
            <a:ext cx="2304235" cy="976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3661</TotalTime>
  <Words>708</Words>
  <Application>Microsoft Office PowerPoint</Application>
  <PresentationFormat>Экран (4:3)</PresentationFormat>
  <Paragraphs>117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Calibri</vt:lpstr>
      <vt:lpstr>Arial</vt:lpstr>
      <vt:lpstr>Times New Roman</vt:lpstr>
      <vt:lpstr>Verdana</vt:lpstr>
      <vt:lpstr>Тема Office</vt:lpstr>
      <vt:lpstr>Слайд 1</vt:lpstr>
      <vt:lpstr>  ВІДДІЛ  МУНІЦИПАЛЬНИХ ІНІЦІАТИВ, ІНВЕСТИЦІЙ ТА ЕНЕРГОМЕНЕДЖМЕНТУ   ДОДАНО ДО СТРУКТУРИ МИРГОРОДСЬКОЇ МІСЬКОЇ РАДИ В 2012 РОЦІ.   ВІДДІЛ СКЛАДАЄТЬСЯ З ТРЬОХ ШТАТНИХ ОДИНИЦЬ – НАЧАЛЬНИК ВІДДІЛУ, ГОЛОВНИЙ ТА ПРОВІДНИЙ СПЕЦІАЛІСТ. </vt:lpstr>
      <vt:lpstr>Слайд 3</vt:lpstr>
      <vt:lpstr>Слайд 4</vt:lpstr>
      <vt:lpstr>Слайд 5</vt:lpstr>
      <vt:lpstr>Слайд 6</vt:lpstr>
      <vt:lpstr>Слайд 7</vt:lpstr>
      <vt:lpstr>Слайд 8</vt:lpstr>
      <vt:lpstr>Подані заявки </vt:lpstr>
      <vt:lpstr>Нові проекти в місті</vt:lpstr>
      <vt:lpstr>Слайд 11</vt:lpstr>
      <vt:lpstr>Слайд 12</vt:lpstr>
      <vt:lpstr>Слайд 13</vt:lpstr>
      <vt:lpstr>Енергоефективна санація ДНЗ № 5 «Сонечко»</vt:lpstr>
      <vt:lpstr>Проект технічного переоснащення вуличного освітлення (за рахунок кредитних коштів НЕФКО)</vt:lpstr>
      <vt:lpstr>Проект технічного переоснащення вуличного освітлення (за рахунок кредитних коштів НЕФКО)</vt:lpstr>
      <vt:lpstr>«Місцеві альтернативні джерела енергії: м. Миргород (МАДЕМ)» </vt:lpstr>
      <vt:lpstr>Що зроблено?</vt:lpstr>
      <vt:lpstr>Слайд 19</vt:lpstr>
      <vt:lpstr>Слайд 20</vt:lpstr>
      <vt:lpstr>Слайд 21</vt:lpstr>
      <vt:lpstr> Проведена робота в рамках велоконсультацій </vt:lpstr>
      <vt:lpstr>Слайд 23</vt:lpstr>
      <vt:lpstr>Веломапа Миргорода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Maksim</dc:creator>
  <cp:lastModifiedBy>Jana</cp:lastModifiedBy>
  <cp:revision>329</cp:revision>
  <cp:lastPrinted>2015-02-26T07:43:10Z</cp:lastPrinted>
  <dcterms:modified xsi:type="dcterms:W3CDTF">2015-07-23T07:10:29Z</dcterms:modified>
</cp:coreProperties>
</file>