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3" r:id="rId3"/>
    <p:sldId id="268" r:id="rId4"/>
    <p:sldId id="334" r:id="rId5"/>
    <p:sldId id="335" r:id="rId6"/>
    <p:sldId id="288" r:id="rId7"/>
    <p:sldId id="297" r:id="rId8"/>
    <p:sldId id="299" r:id="rId9"/>
    <p:sldId id="298" r:id="rId10"/>
    <p:sldId id="281" r:id="rId11"/>
    <p:sldId id="279" r:id="rId12"/>
    <p:sldId id="280" r:id="rId13"/>
    <p:sldId id="300" r:id="rId14"/>
    <p:sldId id="278" r:id="rId15"/>
    <p:sldId id="285" r:id="rId16"/>
    <p:sldId id="286" r:id="rId17"/>
    <p:sldId id="332" r:id="rId18"/>
    <p:sldId id="294" r:id="rId19"/>
    <p:sldId id="289" r:id="rId20"/>
    <p:sldId id="290" r:id="rId21"/>
    <p:sldId id="292" r:id="rId22"/>
    <p:sldId id="26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2205"/>
    <a:srgbClr val="FF4B4B"/>
    <a:srgbClr val="F7290D"/>
    <a:srgbClr val="F77B43"/>
    <a:srgbClr val="E94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Помірний стиль 4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Помірний стиль 4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-96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yacheslav Gusyev" userId="893cff5a267b439f" providerId="LiveId" clId="{57BCDEE0-D229-4D63-A4A4-8B50E537CED1}"/>
    <pc:docChg chg="undo custSel addSld delSld modSld sldOrd">
      <pc:chgData name="Vyacheslav Gusyev" userId="893cff5a267b439f" providerId="LiveId" clId="{57BCDEE0-D229-4D63-A4A4-8B50E537CED1}" dt="2018-04-17T22:16:15.063" v="1201" actId="1076"/>
      <pc:docMkLst>
        <pc:docMk/>
      </pc:docMkLst>
      <pc:sldChg chg="addSp delSp modSp">
        <pc:chgData name="Vyacheslav Gusyev" userId="893cff5a267b439f" providerId="LiveId" clId="{57BCDEE0-D229-4D63-A4A4-8B50E537CED1}" dt="2018-04-17T22:03:45.798" v="1068" actId="20577"/>
        <pc:sldMkLst>
          <pc:docMk/>
          <pc:sldMk cId="3528992633" sldId="256"/>
        </pc:sldMkLst>
        <pc:spChg chg="mod">
          <ac:chgData name="Vyacheslav Gusyev" userId="893cff5a267b439f" providerId="LiveId" clId="{57BCDEE0-D229-4D63-A4A4-8B50E537CED1}" dt="2018-04-17T22:03:45.798" v="1068" actId="20577"/>
          <ac:spMkLst>
            <pc:docMk/>
            <pc:sldMk cId="3528992633" sldId="256"/>
            <ac:spMk id="11" creationId="{6F9A1F04-B785-4B31-A9F4-73C77ADBFC77}"/>
          </ac:spMkLst>
        </pc:spChg>
        <pc:spChg chg="del mod">
          <ac:chgData name="Vyacheslav Gusyev" userId="893cff5a267b439f" providerId="LiveId" clId="{57BCDEE0-D229-4D63-A4A4-8B50E537CED1}" dt="2018-04-17T22:03:40.594" v="1067" actId="478"/>
          <ac:spMkLst>
            <pc:docMk/>
            <pc:sldMk cId="3528992633" sldId="256"/>
            <ac:spMk id="12" creationId="{D8D3B58C-56C2-44E6-AEDF-D3C374F8E5FF}"/>
          </ac:spMkLst>
        </pc:spChg>
        <pc:picChg chg="add del">
          <ac:chgData name="Vyacheslav Gusyev" userId="893cff5a267b439f" providerId="LiveId" clId="{57BCDEE0-D229-4D63-A4A4-8B50E537CED1}" dt="2018-04-17T22:03:27.783" v="1064"/>
          <ac:picMkLst>
            <pc:docMk/>
            <pc:sldMk cId="3528992633" sldId="256"/>
            <ac:picMk id="13" creationId="{05D9BC31-C781-48BF-A2DF-CC454D19124D}"/>
          </ac:picMkLst>
        </pc:picChg>
      </pc:sldChg>
      <pc:sldChg chg="addSp modSp">
        <pc:chgData name="Vyacheslav Gusyev" userId="893cff5a267b439f" providerId="LiveId" clId="{57BCDEE0-D229-4D63-A4A4-8B50E537CED1}" dt="2018-04-17T22:02:36.414" v="1061"/>
        <pc:sldMkLst>
          <pc:docMk/>
          <pc:sldMk cId="3750371224" sldId="267"/>
        </pc:sldMkLst>
        <pc:spChg chg="mod">
          <ac:chgData name="Vyacheslav Gusyev" userId="893cff5a267b439f" providerId="LiveId" clId="{57BCDEE0-D229-4D63-A4A4-8B50E537CED1}" dt="2018-04-17T22:02:27.101" v="1060" actId="6549"/>
          <ac:spMkLst>
            <pc:docMk/>
            <pc:sldMk cId="3750371224" sldId="267"/>
            <ac:spMk id="3" creationId="{96129EDC-C893-4C29-8885-064398EF6C0D}"/>
          </ac:spMkLst>
        </pc:spChg>
        <pc:picChg chg="add">
          <ac:chgData name="Vyacheslav Gusyev" userId="893cff5a267b439f" providerId="LiveId" clId="{57BCDEE0-D229-4D63-A4A4-8B50E537CED1}" dt="2018-04-17T22:02:36.414" v="1061"/>
          <ac:picMkLst>
            <pc:docMk/>
            <pc:sldMk cId="3750371224" sldId="267"/>
            <ac:picMk id="6" creationId="{5802871C-CEF7-45BA-AEEC-EF4FE3000D94}"/>
          </ac:picMkLst>
        </pc:picChg>
      </pc:sldChg>
      <pc:sldChg chg="modSp">
        <pc:chgData name="Vyacheslav Gusyev" userId="893cff5a267b439f" providerId="LiveId" clId="{57BCDEE0-D229-4D63-A4A4-8B50E537CED1}" dt="2018-04-17T21:10:12.271" v="146" actId="20577"/>
        <pc:sldMkLst>
          <pc:docMk/>
          <pc:sldMk cId="3027772833" sldId="268"/>
        </pc:sldMkLst>
        <pc:spChg chg="mod">
          <ac:chgData name="Vyacheslav Gusyev" userId="893cff5a267b439f" providerId="LiveId" clId="{57BCDEE0-D229-4D63-A4A4-8B50E537CED1}" dt="2018-04-17T21:10:12.271" v="146" actId="20577"/>
          <ac:spMkLst>
            <pc:docMk/>
            <pc:sldMk cId="3027772833" sldId="268"/>
            <ac:spMk id="3" creationId="{4BD339E4-9723-4519-91BB-685506EF43F9}"/>
          </ac:spMkLst>
        </pc:spChg>
      </pc:sldChg>
      <pc:sldChg chg="addSp delSp modSp">
        <pc:chgData name="Vyacheslav Gusyev" userId="893cff5a267b439f" providerId="LiveId" clId="{57BCDEE0-D229-4D63-A4A4-8B50E537CED1}" dt="2018-04-17T21:39:19.045" v="600"/>
        <pc:sldMkLst>
          <pc:docMk/>
          <pc:sldMk cId="884428636" sldId="278"/>
        </pc:sldMkLst>
        <pc:spChg chg="mod">
          <ac:chgData name="Vyacheslav Gusyev" userId="893cff5a267b439f" providerId="LiveId" clId="{57BCDEE0-D229-4D63-A4A4-8B50E537CED1}" dt="2018-04-17T21:37:16.837" v="597" actId="1076"/>
          <ac:spMkLst>
            <pc:docMk/>
            <pc:sldMk cId="884428636" sldId="278"/>
            <ac:spMk id="5" creationId="{3498FA2C-DE0B-4354-A316-F00C06F3AECD}"/>
          </ac:spMkLst>
        </pc:spChg>
        <pc:picChg chg="add del">
          <ac:chgData name="Vyacheslav Gusyev" userId="893cff5a267b439f" providerId="LiveId" clId="{57BCDEE0-D229-4D63-A4A4-8B50E537CED1}" dt="2018-04-17T21:39:19.045" v="600"/>
          <ac:picMkLst>
            <pc:docMk/>
            <pc:sldMk cId="884428636" sldId="278"/>
            <ac:picMk id="2" creationId="{8900E549-C3E2-4842-ABE3-62B0F03F8CAF}"/>
          </ac:picMkLst>
        </pc:picChg>
        <pc:picChg chg="mod">
          <ac:chgData name="Vyacheslav Gusyev" userId="893cff5a267b439f" providerId="LiveId" clId="{57BCDEE0-D229-4D63-A4A4-8B50E537CED1}" dt="2018-04-17T21:36:20.966" v="571" actId="1076"/>
          <ac:picMkLst>
            <pc:docMk/>
            <pc:sldMk cId="884428636" sldId="278"/>
            <ac:picMk id="3" creationId="{97734902-58B7-492D-BEF0-499BEA54AE93}"/>
          </ac:picMkLst>
        </pc:picChg>
      </pc:sldChg>
      <pc:sldChg chg="modSp add">
        <pc:chgData name="Vyacheslav Gusyev" userId="893cff5a267b439f" providerId="LiveId" clId="{57BCDEE0-D229-4D63-A4A4-8B50E537CED1}" dt="2018-04-17T22:10:50.813" v="1163" actId="403"/>
        <pc:sldMkLst>
          <pc:docMk/>
          <pc:sldMk cId="926602252" sldId="279"/>
        </pc:sldMkLst>
        <pc:spChg chg="mod">
          <ac:chgData name="Vyacheslav Gusyev" userId="893cff5a267b439f" providerId="LiveId" clId="{57BCDEE0-D229-4D63-A4A4-8B50E537CED1}" dt="2018-04-17T22:10:50.813" v="1163" actId="403"/>
          <ac:spMkLst>
            <pc:docMk/>
            <pc:sldMk cId="926602252" sldId="279"/>
            <ac:spMk id="3" creationId="{C75CBE8D-4593-4348-BCAB-5EBF4261D2F1}"/>
          </ac:spMkLst>
        </pc:spChg>
        <pc:spChg chg="mod">
          <ac:chgData name="Vyacheslav Gusyev" userId="893cff5a267b439f" providerId="LiveId" clId="{57BCDEE0-D229-4D63-A4A4-8B50E537CED1}" dt="2018-04-17T22:10:39.260" v="1160" actId="1076"/>
          <ac:spMkLst>
            <pc:docMk/>
            <pc:sldMk cId="926602252" sldId="279"/>
            <ac:spMk id="18" creationId="{7E44C0E0-11A4-40EA-ABAA-22A289A332AC}"/>
          </ac:spMkLst>
        </pc:spChg>
      </pc:sldChg>
      <pc:sldChg chg="del">
        <pc:chgData name="Vyacheslav Gusyev" userId="893cff5a267b439f" providerId="LiveId" clId="{57BCDEE0-D229-4D63-A4A4-8B50E537CED1}" dt="2018-04-17T21:07:35.902" v="66" actId="2696"/>
        <pc:sldMkLst>
          <pc:docMk/>
          <pc:sldMk cId="3075017582" sldId="279"/>
        </pc:sldMkLst>
      </pc:sldChg>
      <pc:sldChg chg="modSp">
        <pc:chgData name="Vyacheslav Gusyev" userId="893cff5a267b439f" providerId="LiveId" clId="{57BCDEE0-D229-4D63-A4A4-8B50E537CED1}" dt="2018-04-17T22:11:11.125" v="1183" actId="20577"/>
        <pc:sldMkLst>
          <pc:docMk/>
          <pc:sldMk cId="4287664905" sldId="280"/>
        </pc:sldMkLst>
        <pc:spChg chg="mod">
          <ac:chgData name="Vyacheslav Gusyev" userId="893cff5a267b439f" providerId="LiveId" clId="{57BCDEE0-D229-4D63-A4A4-8B50E537CED1}" dt="2018-04-17T22:11:11.125" v="1183" actId="20577"/>
          <ac:spMkLst>
            <pc:docMk/>
            <pc:sldMk cId="4287664905" sldId="280"/>
            <ac:spMk id="18" creationId="{7E44C0E0-11A4-40EA-ABAA-22A289A332AC}"/>
          </ac:spMkLst>
        </pc:spChg>
      </pc:sldChg>
      <pc:sldChg chg="modSp ord">
        <pc:chgData name="Vyacheslav Gusyev" userId="893cff5a267b439f" providerId="LiveId" clId="{57BCDEE0-D229-4D63-A4A4-8B50E537CED1}" dt="2018-04-17T21:25:00.279" v="420" actId="20577"/>
        <pc:sldMkLst>
          <pc:docMk/>
          <pc:sldMk cId="22993762" sldId="281"/>
        </pc:sldMkLst>
        <pc:spChg chg="mod">
          <ac:chgData name="Vyacheslav Gusyev" userId="893cff5a267b439f" providerId="LiveId" clId="{57BCDEE0-D229-4D63-A4A4-8B50E537CED1}" dt="2018-04-17T21:09:43.996" v="133" actId="20577"/>
          <ac:spMkLst>
            <pc:docMk/>
            <pc:sldMk cId="22993762" sldId="281"/>
            <ac:spMk id="18" creationId="{7E44C0E0-11A4-40EA-ABAA-22A289A332AC}"/>
          </ac:spMkLst>
        </pc:spChg>
        <pc:spChg chg="mod">
          <ac:chgData name="Vyacheslav Gusyev" userId="893cff5a267b439f" providerId="LiveId" clId="{57BCDEE0-D229-4D63-A4A4-8B50E537CED1}" dt="2018-04-17T21:25:00.279" v="420" actId="20577"/>
          <ac:spMkLst>
            <pc:docMk/>
            <pc:sldMk cId="22993762" sldId="281"/>
            <ac:spMk id="22" creationId="{C9D447F1-A85F-4E67-9B5D-5A98E4E35282}"/>
          </ac:spMkLst>
        </pc:spChg>
      </pc:sldChg>
      <pc:sldChg chg="modSp">
        <pc:chgData name="Vyacheslav Gusyev" userId="893cff5a267b439f" providerId="LiveId" clId="{57BCDEE0-D229-4D63-A4A4-8B50E537CED1}" dt="2018-04-17T22:11:51.737" v="1188" actId="1037"/>
        <pc:sldMkLst>
          <pc:docMk/>
          <pc:sldMk cId="2718241924" sldId="286"/>
        </pc:sldMkLst>
        <pc:spChg chg="mod">
          <ac:chgData name="Vyacheslav Gusyev" userId="893cff5a267b439f" providerId="LiveId" clId="{57BCDEE0-D229-4D63-A4A4-8B50E537CED1}" dt="2018-04-17T22:11:51.737" v="1188" actId="1037"/>
          <ac:spMkLst>
            <pc:docMk/>
            <pc:sldMk cId="2718241924" sldId="286"/>
            <ac:spMk id="4" creationId="{0532BCCB-8B30-4D30-90F6-0907637C773C}"/>
          </ac:spMkLst>
        </pc:spChg>
        <pc:spChg chg="mod">
          <ac:chgData name="Vyacheslav Gusyev" userId="893cff5a267b439f" providerId="LiveId" clId="{57BCDEE0-D229-4D63-A4A4-8B50E537CED1}" dt="2018-04-17T21:47:42.210" v="831" actId="403"/>
          <ac:spMkLst>
            <pc:docMk/>
            <pc:sldMk cId="2718241924" sldId="286"/>
            <ac:spMk id="5" creationId="{3498FA2C-DE0B-4354-A316-F00C06F3AECD}"/>
          </ac:spMkLst>
        </pc:spChg>
        <pc:spChg chg="mod">
          <ac:chgData name="Vyacheslav Gusyev" userId="893cff5a267b439f" providerId="LiveId" clId="{57BCDEE0-D229-4D63-A4A4-8B50E537CED1}" dt="2018-04-17T21:48:08.597" v="845" actId="20577"/>
          <ac:spMkLst>
            <pc:docMk/>
            <pc:sldMk cId="2718241924" sldId="286"/>
            <ac:spMk id="18" creationId="{7E44C0E0-11A4-40EA-ABAA-22A289A332AC}"/>
          </ac:spMkLst>
        </pc:spChg>
        <pc:picChg chg="mod">
          <ac:chgData name="Vyacheslav Gusyev" userId="893cff5a267b439f" providerId="LiveId" clId="{57BCDEE0-D229-4D63-A4A4-8B50E537CED1}" dt="2018-04-17T21:57:48.915" v="868" actId="1076"/>
          <ac:picMkLst>
            <pc:docMk/>
            <pc:sldMk cId="2718241924" sldId="286"/>
            <ac:picMk id="20" creationId="{00000000-0000-0000-0000-000000000000}"/>
          </ac:picMkLst>
        </pc:picChg>
      </pc:sldChg>
      <pc:sldChg chg="modSp del">
        <pc:chgData name="Vyacheslav Gusyev" userId="893cff5a267b439f" providerId="LiveId" clId="{57BCDEE0-D229-4D63-A4A4-8B50E537CED1}" dt="2018-04-17T21:58:23.462" v="903" actId="2696"/>
        <pc:sldMkLst>
          <pc:docMk/>
          <pc:sldMk cId="439574391" sldId="287"/>
        </pc:sldMkLst>
        <pc:spChg chg="mod">
          <ac:chgData name="Vyacheslav Gusyev" userId="893cff5a267b439f" providerId="LiveId" clId="{57BCDEE0-D229-4D63-A4A4-8B50E537CED1}" dt="2018-04-17T21:48:20.630" v="866" actId="20577"/>
          <ac:spMkLst>
            <pc:docMk/>
            <pc:sldMk cId="439574391" sldId="287"/>
            <ac:spMk id="18" creationId="{7E44C0E0-11A4-40EA-ABAA-22A289A332AC}"/>
          </ac:spMkLst>
        </pc:spChg>
      </pc:sldChg>
      <pc:sldChg chg="del">
        <pc:chgData name="Vyacheslav Gusyev" userId="893cff5a267b439f" providerId="LiveId" clId="{57BCDEE0-D229-4D63-A4A4-8B50E537CED1}" dt="2018-04-17T21:07:13.350" v="64" actId="2696"/>
        <pc:sldMkLst>
          <pc:docMk/>
          <pc:sldMk cId="3214861703" sldId="288"/>
        </pc:sldMkLst>
      </pc:sldChg>
      <pc:sldChg chg="modSp add modAnim">
        <pc:chgData name="Vyacheslav Gusyev" userId="893cff5a267b439f" providerId="LiveId" clId="{57BCDEE0-D229-4D63-A4A4-8B50E537CED1}" dt="2018-04-17T22:13:01.351" v="1197"/>
        <pc:sldMkLst>
          <pc:docMk/>
          <pc:sldMk cId="3649280564" sldId="288"/>
        </pc:sldMkLst>
        <pc:spChg chg="mod">
          <ac:chgData name="Vyacheslav Gusyev" userId="893cff5a267b439f" providerId="LiveId" clId="{57BCDEE0-D229-4D63-A4A4-8B50E537CED1}" dt="2018-04-17T22:06:26.517" v="1106" actId="20577"/>
          <ac:spMkLst>
            <pc:docMk/>
            <pc:sldMk cId="3649280564" sldId="288"/>
            <ac:spMk id="10" creationId="{56C54086-065B-408F-8CAD-45F3EB2A4F5B}"/>
          </ac:spMkLst>
        </pc:spChg>
        <pc:spChg chg="mod">
          <ac:chgData name="Vyacheslav Gusyev" userId="893cff5a267b439f" providerId="LiveId" clId="{57BCDEE0-D229-4D63-A4A4-8B50E537CED1}" dt="2018-04-17T22:04:29.445" v="1082" actId="20577"/>
          <ac:spMkLst>
            <pc:docMk/>
            <pc:sldMk cId="3649280564" sldId="288"/>
            <ac:spMk id="18" creationId="{7E44C0E0-11A4-40EA-ABAA-22A289A332AC}"/>
          </ac:spMkLst>
        </pc:spChg>
        <pc:spChg chg="mod">
          <ac:chgData name="Vyacheslav Gusyev" userId="893cff5a267b439f" providerId="LiveId" clId="{57BCDEE0-D229-4D63-A4A4-8B50E537CED1}" dt="2018-04-17T22:07:48.589" v="1120" actId="404"/>
          <ac:spMkLst>
            <pc:docMk/>
            <pc:sldMk cId="3649280564" sldId="288"/>
            <ac:spMk id="28" creationId="{339969A2-C5EA-4AE1-931F-88294AD66ADE}"/>
          </ac:spMkLst>
        </pc:spChg>
      </pc:sldChg>
      <pc:sldChg chg="modSp">
        <pc:chgData name="Vyacheslav Gusyev" userId="893cff5a267b439f" providerId="LiveId" clId="{57BCDEE0-D229-4D63-A4A4-8B50E537CED1}" dt="2018-04-17T22:01:28.983" v="1046" actId="20577"/>
        <pc:sldMkLst>
          <pc:docMk/>
          <pc:sldMk cId="4016548921" sldId="289"/>
        </pc:sldMkLst>
        <pc:spChg chg="mod">
          <ac:chgData name="Vyacheslav Gusyev" userId="893cff5a267b439f" providerId="LiveId" clId="{57BCDEE0-D229-4D63-A4A4-8B50E537CED1}" dt="2018-04-17T22:01:28.983" v="1046" actId="20577"/>
          <ac:spMkLst>
            <pc:docMk/>
            <pc:sldMk cId="4016548921" sldId="289"/>
            <ac:spMk id="2" creationId="{C5D349A8-EE79-45E0-8E48-6A06B15CE72B}"/>
          </ac:spMkLst>
        </pc:spChg>
        <pc:spChg chg="mod">
          <ac:chgData name="Vyacheslav Gusyev" userId="893cff5a267b439f" providerId="LiveId" clId="{57BCDEE0-D229-4D63-A4A4-8B50E537CED1}" dt="2018-04-17T22:00:21.581" v="989" actId="14100"/>
          <ac:spMkLst>
            <pc:docMk/>
            <pc:sldMk cId="4016548921" sldId="289"/>
            <ac:spMk id="18" creationId="{7E44C0E0-11A4-40EA-ABAA-22A289A332AC}"/>
          </ac:spMkLst>
        </pc:spChg>
      </pc:sldChg>
      <pc:sldChg chg="modSp">
        <pc:chgData name="Vyacheslav Gusyev" userId="893cff5a267b439f" providerId="LiveId" clId="{57BCDEE0-D229-4D63-A4A4-8B50E537CED1}" dt="2018-04-17T22:01:55.571" v="1049" actId="20577"/>
        <pc:sldMkLst>
          <pc:docMk/>
          <pc:sldMk cId="3238444997" sldId="290"/>
        </pc:sldMkLst>
        <pc:spChg chg="mod">
          <ac:chgData name="Vyacheslav Gusyev" userId="893cff5a267b439f" providerId="LiveId" clId="{57BCDEE0-D229-4D63-A4A4-8B50E537CED1}" dt="2018-04-17T22:01:55.571" v="1049" actId="20577"/>
          <ac:spMkLst>
            <pc:docMk/>
            <pc:sldMk cId="3238444997" sldId="290"/>
            <ac:spMk id="18" creationId="{7E44C0E0-11A4-40EA-ABAA-22A289A332AC}"/>
          </ac:spMkLst>
        </pc:spChg>
      </pc:sldChg>
      <pc:sldChg chg="modSp">
        <pc:chgData name="Vyacheslav Gusyev" userId="893cff5a267b439f" providerId="LiveId" clId="{57BCDEE0-D229-4D63-A4A4-8B50E537CED1}" dt="2018-04-17T22:02:14.462" v="1059" actId="14100"/>
        <pc:sldMkLst>
          <pc:docMk/>
          <pc:sldMk cId="767567195" sldId="292"/>
        </pc:sldMkLst>
        <pc:spChg chg="mod">
          <ac:chgData name="Vyacheslav Gusyev" userId="893cff5a267b439f" providerId="LiveId" clId="{57BCDEE0-D229-4D63-A4A4-8B50E537CED1}" dt="2018-04-17T22:02:14.462" v="1059" actId="14100"/>
          <ac:spMkLst>
            <pc:docMk/>
            <pc:sldMk cId="767567195" sldId="292"/>
            <ac:spMk id="3" creationId="{115C3C95-BA4C-4743-9443-D4D04CA7D9FB}"/>
          </ac:spMkLst>
        </pc:spChg>
      </pc:sldChg>
      <pc:sldChg chg="modSp">
        <pc:chgData name="Vyacheslav Gusyev" userId="893cff5a267b439f" providerId="LiveId" clId="{57BCDEE0-D229-4D63-A4A4-8B50E537CED1}" dt="2018-04-17T21:59:30.669" v="949" actId="20577"/>
        <pc:sldMkLst>
          <pc:docMk/>
          <pc:sldMk cId="1066740514" sldId="294"/>
        </pc:sldMkLst>
        <pc:spChg chg="mod">
          <ac:chgData name="Vyacheslav Gusyev" userId="893cff5a267b439f" providerId="LiveId" clId="{57BCDEE0-D229-4D63-A4A4-8B50E537CED1}" dt="2018-04-17T21:59:30.669" v="949" actId="20577"/>
          <ac:spMkLst>
            <pc:docMk/>
            <pc:sldMk cId="1066740514" sldId="294"/>
            <ac:spMk id="5" creationId="{3498FA2C-DE0B-4354-A316-F00C06F3AECD}"/>
          </ac:spMkLst>
        </pc:spChg>
        <pc:spChg chg="mod">
          <ac:chgData name="Vyacheslav Gusyev" userId="893cff5a267b439f" providerId="LiveId" clId="{57BCDEE0-D229-4D63-A4A4-8B50E537CED1}" dt="2018-04-17T21:58:36.994" v="905"/>
          <ac:spMkLst>
            <pc:docMk/>
            <pc:sldMk cId="1066740514" sldId="294"/>
            <ac:spMk id="18" creationId="{7E44C0E0-11A4-40EA-ABAA-22A289A332AC}"/>
          </ac:spMkLst>
        </pc:spChg>
      </pc:sldChg>
      <pc:sldChg chg="addSp delSp modSp delAnim modAnim">
        <pc:chgData name="Vyacheslav Gusyev" userId="893cff5a267b439f" providerId="LiveId" clId="{57BCDEE0-D229-4D63-A4A4-8B50E537CED1}" dt="2018-04-17T22:13:49.483" v="1199" actId="1076"/>
        <pc:sldMkLst>
          <pc:docMk/>
          <pc:sldMk cId="1118555846" sldId="297"/>
        </pc:sldMkLst>
        <pc:spChg chg="mod">
          <ac:chgData name="Vyacheslav Gusyev" userId="893cff5a267b439f" providerId="LiveId" clId="{57BCDEE0-D229-4D63-A4A4-8B50E537CED1}" dt="2018-04-17T21:00:05.658" v="41" actId="20577"/>
          <ac:spMkLst>
            <pc:docMk/>
            <pc:sldMk cId="1118555846" sldId="297"/>
            <ac:spMk id="6" creationId="{00000000-0000-0000-0000-000000000000}"/>
          </ac:spMkLst>
        </pc:spChg>
        <pc:spChg chg="mod">
          <ac:chgData name="Vyacheslav Gusyev" userId="893cff5a267b439f" providerId="LiveId" clId="{57BCDEE0-D229-4D63-A4A4-8B50E537CED1}" dt="2018-04-17T21:00:37.798" v="52" actId="403"/>
          <ac:spMkLst>
            <pc:docMk/>
            <pc:sldMk cId="1118555846" sldId="297"/>
            <ac:spMk id="7" creationId="{00000000-0000-0000-0000-000000000000}"/>
          </ac:spMkLst>
        </pc:spChg>
        <pc:spChg chg="mod">
          <ac:chgData name="Vyacheslav Gusyev" userId="893cff5a267b439f" providerId="LiveId" clId="{57BCDEE0-D229-4D63-A4A4-8B50E537CED1}" dt="2018-04-17T21:06:11.738" v="62" actId="403"/>
          <ac:spMkLst>
            <pc:docMk/>
            <pc:sldMk cId="1118555846" sldId="297"/>
            <ac:spMk id="8" creationId="{00000000-0000-0000-0000-000000000000}"/>
          </ac:spMkLst>
        </pc:spChg>
        <pc:spChg chg="del">
          <ac:chgData name="Vyacheslav Gusyev" userId="893cff5a267b439f" providerId="LiveId" clId="{57BCDEE0-D229-4D63-A4A4-8B50E537CED1}" dt="2018-04-17T20:59:45.793" v="27" actId="478"/>
          <ac:spMkLst>
            <pc:docMk/>
            <pc:sldMk cId="1118555846" sldId="297"/>
            <ac:spMk id="12" creationId="{00000000-0000-0000-0000-000000000000}"/>
          </ac:spMkLst>
        </pc:spChg>
        <pc:spChg chg="mod">
          <ac:chgData name="Vyacheslav Gusyev" userId="893cff5a267b439f" providerId="LiveId" clId="{57BCDEE0-D229-4D63-A4A4-8B50E537CED1}" dt="2018-04-17T21:00:22.027" v="43" actId="1076"/>
          <ac:spMkLst>
            <pc:docMk/>
            <pc:sldMk cId="1118555846" sldId="297"/>
            <ac:spMk id="13" creationId="{00000000-0000-0000-0000-000000000000}"/>
          </ac:spMkLst>
        </pc:spChg>
        <pc:spChg chg="mod">
          <ac:chgData name="Vyacheslav Gusyev" userId="893cff5a267b439f" providerId="LiveId" clId="{57BCDEE0-D229-4D63-A4A4-8B50E537CED1}" dt="2018-04-17T21:34:04.052" v="555" actId="14100"/>
          <ac:spMkLst>
            <pc:docMk/>
            <pc:sldMk cId="1118555846" sldId="297"/>
            <ac:spMk id="14" creationId="{00000000-0000-0000-0000-000000000000}"/>
          </ac:spMkLst>
        </pc:spChg>
        <pc:spChg chg="mod">
          <ac:chgData name="Vyacheslav Gusyev" userId="893cff5a267b439f" providerId="LiveId" clId="{57BCDEE0-D229-4D63-A4A4-8B50E537CED1}" dt="2018-04-17T20:59:40.092" v="26" actId="20577"/>
          <ac:spMkLst>
            <pc:docMk/>
            <pc:sldMk cId="1118555846" sldId="297"/>
            <ac:spMk id="18" creationId="{7E44C0E0-11A4-40EA-ABAA-22A289A332AC}"/>
          </ac:spMkLst>
        </pc:spChg>
        <pc:spChg chg="mod">
          <ac:chgData name="Vyacheslav Gusyev" userId="893cff5a267b439f" providerId="LiveId" clId="{57BCDEE0-D229-4D63-A4A4-8B50E537CED1}" dt="2018-04-17T21:12:41.796" v="151"/>
          <ac:spMkLst>
            <pc:docMk/>
            <pc:sldMk cId="1118555846" sldId="297"/>
            <ac:spMk id="23" creationId="{AB7F5572-B515-43F0-B8AA-FB298C491F69}"/>
          </ac:spMkLst>
        </pc:spChg>
        <pc:picChg chg="add mod">
          <ac:chgData name="Vyacheslav Gusyev" userId="893cff5a267b439f" providerId="LiveId" clId="{57BCDEE0-D229-4D63-A4A4-8B50E537CED1}" dt="2018-04-17T22:13:49.483" v="1199" actId="1076"/>
          <ac:picMkLst>
            <pc:docMk/>
            <pc:sldMk cId="1118555846" sldId="297"/>
            <ac:picMk id="17" creationId="{2787A64E-2691-4F50-9714-2F8AEADE2A46}"/>
          </ac:picMkLst>
        </pc:picChg>
      </pc:sldChg>
      <pc:sldChg chg="addSp delSp modSp add delAnim modAnim">
        <pc:chgData name="Vyacheslav Gusyev" userId="893cff5a267b439f" providerId="LiveId" clId="{57BCDEE0-D229-4D63-A4A4-8B50E537CED1}" dt="2018-04-17T22:16:15.063" v="1201" actId="1076"/>
        <pc:sldMkLst>
          <pc:docMk/>
          <pc:sldMk cId="2285949583" sldId="298"/>
        </pc:sldMkLst>
        <pc:spChg chg="del">
          <ac:chgData name="Vyacheslav Gusyev" userId="893cff5a267b439f" providerId="LiveId" clId="{57BCDEE0-D229-4D63-A4A4-8B50E537CED1}" dt="2018-04-17T21:14:49.453" v="185" actId="478"/>
          <ac:spMkLst>
            <pc:docMk/>
            <pc:sldMk cId="2285949583" sldId="298"/>
            <ac:spMk id="3" creationId="{00000000-0000-0000-0000-000000000000}"/>
          </ac:spMkLst>
        </pc:spChg>
        <pc:spChg chg="mod">
          <ac:chgData name="Vyacheslav Gusyev" userId="893cff5a267b439f" providerId="LiveId" clId="{57BCDEE0-D229-4D63-A4A4-8B50E537CED1}" dt="2018-04-17T21:14:56.163" v="187" actId="14100"/>
          <ac:spMkLst>
            <pc:docMk/>
            <pc:sldMk cId="2285949583" sldId="298"/>
            <ac:spMk id="4" creationId="{00000000-0000-0000-0000-000000000000}"/>
          </ac:spMkLst>
        </pc:spChg>
        <pc:spChg chg="mod">
          <ac:chgData name="Vyacheslav Gusyev" userId="893cff5a267b439f" providerId="LiveId" clId="{57BCDEE0-D229-4D63-A4A4-8B50E537CED1}" dt="2018-04-17T21:14:34.244" v="163" actId="20577"/>
          <ac:spMkLst>
            <pc:docMk/>
            <pc:sldMk cId="2285949583" sldId="298"/>
            <ac:spMk id="6" creationId="{00000000-0000-0000-0000-000000000000}"/>
          </ac:spMkLst>
        </pc:spChg>
        <pc:spChg chg="mod">
          <ac:chgData name="Vyacheslav Gusyev" userId="893cff5a267b439f" providerId="LiveId" clId="{57BCDEE0-D229-4D63-A4A4-8B50E537CED1}" dt="2018-04-17T21:17:33.815" v="374" actId="14100"/>
          <ac:spMkLst>
            <pc:docMk/>
            <pc:sldMk cId="2285949583" sldId="298"/>
            <ac:spMk id="7" creationId="{00000000-0000-0000-0000-000000000000}"/>
          </ac:spMkLst>
        </pc:spChg>
        <pc:spChg chg="del">
          <ac:chgData name="Vyacheslav Gusyev" userId="893cff5a267b439f" providerId="LiveId" clId="{57BCDEE0-D229-4D63-A4A4-8B50E537CED1}" dt="2018-04-17T21:14:49.453" v="185" actId="478"/>
          <ac:spMkLst>
            <pc:docMk/>
            <pc:sldMk cId="2285949583" sldId="298"/>
            <ac:spMk id="8" creationId="{00000000-0000-0000-0000-000000000000}"/>
          </ac:spMkLst>
        </pc:spChg>
        <pc:spChg chg="del">
          <ac:chgData name="Vyacheslav Gusyev" userId="893cff5a267b439f" providerId="LiveId" clId="{57BCDEE0-D229-4D63-A4A4-8B50E537CED1}" dt="2018-04-17T21:14:52.728" v="186" actId="478"/>
          <ac:spMkLst>
            <pc:docMk/>
            <pc:sldMk cId="2285949583" sldId="298"/>
            <ac:spMk id="10" creationId="{00000000-0000-0000-0000-000000000000}"/>
          </ac:spMkLst>
        </pc:spChg>
        <pc:spChg chg="del">
          <ac:chgData name="Vyacheslav Gusyev" userId="893cff5a267b439f" providerId="LiveId" clId="{57BCDEE0-D229-4D63-A4A4-8B50E537CED1}" dt="2018-04-17T21:14:58.379" v="188" actId="478"/>
          <ac:spMkLst>
            <pc:docMk/>
            <pc:sldMk cId="2285949583" sldId="298"/>
            <ac:spMk id="11" creationId="{00000000-0000-0000-0000-000000000000}"/>
          </ac:spMkLst>
        </pc:spChg>
        <pc:spChg chg="del">
          <ac:chgData name="Vyacheslav Gusyev" userId="893cff5a267b439f" providerId="LiveId" clId="{57BCDEE0-D229-4D63-A4A4-8B50E537CED1}" dt="2018-04-17T21:15:04.451" v="189" actId="478"/>
          <ac:spMkLst>
            <pc:docMk/>
            <pc:sldMk cId="2285949583" sldId="298"/>
            <ac:spMk id="13" creationId="{00000000-0000-0000-0000-000000000000}"/>
          </ac:spMkLst>
        </pc:spChg>
        <pc:spChg chg="del">
          <ac:chgData name="Vyacheslav Gusyev" userId="893cff5a267b439f" providerId="LiveId" clId="{57BCDEE0-D229-4D63-A4A4-8B50E537CED1}" dt="2018-04-17T21:14:49.453" v="185" actId="478"/>
          <ac:spMkLst>
            <pc:docMk/>
            <pc:sldMk cId="2285949583" sldId="298"/>
            <ac:spMk id="14" creationId="{00000000-0000-0000-0000-000000000000}"/>
          </ac:spMkLst>
        </pc:spChg>
        <pc:spChg chg="add mod">
          <ac:chgData name="Vyacheslav Gusyev" userId="893cff5a267b439f" providerId="LiveId" clId="{57BCDEE0-D229-4D63-A4A4-8B50E537CED1}" dt="2018-04-17T21:17:30.229" v="373" actId="14100"/>
          <ac:spMkLst>
            <pc:docMk/>
            <pc:sldMk cId="2285949583" sldId="298"/>
            <ac:spMk id="16" creationId="{83699F93-49DC-4ADB-A396-7BC4D24A3F91}"/>
          </ac:spMkLst>
        </pc:spChg>
        <pc:spChg chg="add mod">
          <ac:chgData name="Vyacheslav Gusyev" userId="893cff5a267b439f" providerId="LiveId" clId="{57BCDEE0-D229-4D63-A4A4-8B50E537CED1}" dt="2018-04-17T21:17:27.356" v="372" actId="14100"/>
          <ac:spMkLst>
            <pc:docMk/>
            <pc:sldMk cId="2285949583" sldId="298"/>
            <ac:spMk id="17" creationId="{3ACB408C-3A78-4BBB-9EBA-626E305D87E5}"/>
          </ac:spMkLst>
        </pc:spChg>
        <pc:spChg chg="mod">
          <ac:chgData name="Vyacheslav Gusyev" userId="893cff5a267b439f" providerId="LiveId" clId="{57BCDEE0-D229-4D63-A4A4-8B50E537CED1}" dt="2018-04-17T21:14:41.132" v="184" actId="20577"/>
          <ac:spMkLst>
            <pc:docMk/>
            <pc:sldMk cId="2285949583" sldId="298"/>
            <ac:spMk id="18" creationId="{7E44C0E0-11A4-40EA-ABAA-22A289A332AC}"/>
          </ac:spMkLst>
        </pc:spChg>
        <pc:spChg chg="add mod">
          <ac:chgData name="Vyacheslav Gusyev" userId="893cff5a267b439f" providerId="LiveId" clId="{57BCDEE0-D229-4D63-A4A4-8B50E537CED1}" dt="2018-04-17T21:17:25.485" v="371" actId="14100"/>
          <ac:spMkLst>
            <pc:docMk/>
            <pc:sldMk cId="2285949583" sldId="298"/>
            <ac:spMk id="19" creationId="{AABA11F4-C699-4420-8EEA-A4EFE912C1F9}"/>
          </ac:spMkLst>
        </pc:spChg>
        <pc:spChg chg="add mod">
          <ac:chgData name="Vyacheslav Gusyev" userId="893cff5a267b439f" providerId="LiveId" clId="{57BCDEE0-D229-4D63-A4A4-8B50E537CED1}" dt="2018-04-17T21:16:54.466" v="370" actId="14100"/>
          <ac:spMkLst>
            <pc:docMk/>
            <pc:sldMk cId="2285949583" sldId="298"/>
            <ac:spMk id="20" creationId="{6A37B040-5C84-4CDE-9AE4-4C96AEA7CDFE}"/>
          </ac:spMkLst>
        </pc:spChg>
        <pc:spChg chg="del mod">
          <ac:chgData name="Vyacheslav Gusyev" userId="893cff5a267b439f" providerId="LiveId" clId="{57BCDEE0-D229-4D63-A4A4-8B50E537CED1}" dt="2018-04-17T22:10:11.552" v="1158" actId="478"/>
          <ac:spMkLst>
            <pc:docMk/>
            <pc:sldMk cId="2285949583" sldId="298"/>
            <ac:spMk id="23" creationId="{AB7F5572-B515-43F0-B8AA-FB298C491F69}"/>
          </ac:spMkLst>
        </pc:spChg>
        <pc:picChg chg="add mod">
          <ac:chgData name="Vyacheslav Gusyev" userId="893cff5a267b439f" providerId="LiveId" clId="{57BCDEE0-D229-4D63-A4A4-8B50E537CED1}" dt="2018-04-17T22:16:15.063" v="1201" actId="1076"/>
          <ac:picMkLst>
            <pc:docMk/>
            <pc:sldMk cId="2285949583" sldId="298"/>
            <ac:picMk id="12" creationId="{A9958FC1-0DA6-4CEC-B80C-FE3C468ADD42}"/>
          </ac:picMkLst>
        </pc:picChg>
        <pc:picChg chg="add mod">
          <ac:chgData name="Vyacheslav Gusyev" userId="893cff5a267b439f" providerId="LiveId" clId="{57BCDEE0-D229-4D63-A4A4-8B50E537CED1}" dt="2018-04-17T21:19:19.461" v="376" actId="1076"/>
          <ac:picMkLst>
            <pc:docMk/>
            <pc:sldMk cId="2285949583" sldId="298"/>
            <ac:picMk id="21" creationId="{4A220C40-BFEF-47C1-8A8C-C4DD81A43C62}"/>
          </ac:picMkLst>
        </pc:picChg>
        <pc:picChg chg="add mod">
          <ac:chgData name="Vyacheslav Gusyev" userId="893cff5a267b439f" providerId="LiveId" clId="{57BCDEE0-D229-4D63-A4A4-8B50E537CED1}" dt="2018-04-17T21:19:33.928" v="378" actId="1076"/>
          <ac:picMkLst>
            <pc:docMk/>
            <pc:sldMk cId="2285949583" sldId="298"/>
            <ac:picMk id="22" creationId="{F12FC46B-DB5A-4DF0-BC9F-7FA8FE751662}"/>
          </ac:picMkLst>
        </pc:picChg>
      </pc:sldChg>
      <pc:sldChg chg="addSp delSp modSp add addAnim delAnim modAnim">
        <pc:chgData name="Vyacheslav Gusyev" userId="893cff5a267b439f" providerId="LiveId" clId="{57BCDEE0-D229-4D63-A4A4-8B50E537CED1}" dt="2018-04-17T21:33:09.132" v="537" actId="1076"/>
        <pc:sldMkLst>
          <pc:docMk/>
          <pc:sldMk cId="3616498901" sldId="299"/>
        </pc:sldMkLst>
        <pc:spChg chg="mod">
          <ac:chgData name="Vyacheslav Gusyev" userId="893cff5a267b439f" providerId="LiveId" clId="{57BCDEE0-D229-4D63-A4A4-8B50E537CED1}" dt="2018-04-17T21:30:45.527" v="510" actId="1076"/>
          <ac:spMkLst>
            <pc:docMk/>
            <pc:sldMk cId="3616498901" sldId="299"/>
            <ac:spMk id="3" creationId="{00000000-0000-0000-0000-000000000000}"/>
          </ac:spMkLst>
        </pc:spChg>
        <pc:spChg chg="del">
          <ac:chgData name="Vyacheslav Gusyev" userId="893cff5a267b439f" providerId="LiveId" clId="{57BCDEE0-D229-4D63-A4A4-8B50E537CED1}" dt="2018-04-17T21:28:07.025" v="446" actId="478"/>
          <ac:spMkLst>
            <pc:docMk/>
            <pc:sldMk cId="3616498901" sldId="299"/>
            <ac:spMk id="4" creationId="{00000000-0000-0000-0000-000000000000}"/>
          </ac:spMkLst>
        </pc:spChg>
        <pc:spChg chg="mod">
          <ac:chgData name="Vyacheslav Gusyev" userId="893cff5a267b439f" providerId="LiveId" clId="{57BCDEE0-D229-4D63-A4A4-8B50E537CED1}" dt="2018-04-17T21:30:07.164" v="497" actId="1076"/>
          <ac:spMkLst>
            <pc:docMk/>
            <pc:sldMk cId="3616498901" sldId="299"/>
            <ac:spMk id="7" creationId="{00000000-0000-0000-0000-000000000000}"/>
          </ac:spMkLst>
        </pc:spChg>
        <pc:spChg chg="add del">
          <ac:chgData name="Vyacheslav Gusyev" userId="893cff5a267b439f" providerId="LiveId" clId="{57BCDEE0-D229-4D63-A4A4-8B50E537CED1}" dt="2018-04-17T21:29:02.868" v="462" actId="478"/>
          <ac:spMkLst>
            <pc:docMk/>
            <pc:sldMk cId="3616498901" sldId="299"/>
            <ac:spMk id="8" creationId="{00000000-0000-0000-0000-000000000000}"/>
          </ac:spMkLst>
        </pc:spChg>
        <pc:spChg chg="del">
          <ac:chgData name="Vyacheslav Gusyev" userId="893cff5a267b439f" providerId="LiveId" clId="{57BCDEE0-D229-4D63-A4A4-8B50E537CED1}" dt="2018-04-17T21:28:04.802" v="445" actId="478"/>
          <ac:spMkLst>
            <pc:docMk/>
            <pc:sldMk cId="3616498901" sldId="299"/>
            <ac:spMk id="10" creationId="{00000000-0000-0000-0000-000000000000}"/>
          </ac:spMkLst>
        </pc:spChg>
        <pc:spChg chg="del">
          <ac:chgData name="Vyacheslav Gusyev" userId="893cff5a267b439f" providerId="LiveId" clId="{57BCDEE0-D229-4D63-A4A4-8B50E537CED1}" dt="2018-04-17T21:28:01.421" v="444" actId="478"/>
          <ac:spMkLst>
            <pc:docMk/>
            <pc:sldMk cId="3616498901" sldId="299"/>
            <ac:spMk id="11" creationId="{00000000-0000-0000-0000-000000000000}"/>
          </ac:spMkLst>
        </pc:spChg>
        <pc:spChg chg="add del mod">
          <ac:chgData name="Vyacheslav Gusyev" userId="893cff5a267b439f" providerId="LiveId" clId="{57BCDEE0-D229-4D63-A4A4-8B50E537CED1}" dt="2018-04-17T21:31:20.646" v="518" actId="1076"/>
          <ac:spMkLst>
            <pc:docMk/>
            <pc:sldMk cId="3616498901" sldId="299"/>
            <ac:spMk id="13" creationId="{00000000-0000-0000-0000-000000000000}"/>
          </ac:spMkLst>
        </pc:spChg>
        <pc:spChg chg="add del">
          <ac:chgData name="Vyacheslav Gusyev" userId="893cff5a267b439f" providerId="LiveId" clId="{57BCDEE0-D229-4D63-A4A4-8B50E537CED1}" dt="2018-04-17T21:29:02.868" v="462" actId="478"/>
          <ac:spMkLst>
            <pc:docMk/>
            <pc:sldMk cId="3616498901" sldId="299"/>
            <ac:spMk id="14" creationId="{00000000-0000-0000-0000-000000000000}"/>
          </ac:spMkLst>
        </pc:spChg>
        <pc:spChg chg="add del mod">
          <ac:chgData name="Vyacheslav Gusyev" userId="893cff5a267b439f" providerId="LiveId" clId="{57BCDEE0-D229-4D63-A4A4-8B50E537CED1}" dt="2018-04-17T21:28:54.575" v="458"/>
          <ac:spMkLst>
            <pc:docMk/>
            <pc:sldMk cId="3616498901" sldId="299"/>
            <ac:spMk id="16" creationId="{934E3A50-A3FD-48A8-83C0-AE0D50999807}"/>
          </ac:spMkLst>
        </pc:spChg>
        <pc:spChg chg="add del mod">
          <ac:chgData name="Vyacheslav Gusyev" userId="893cff5a267b439f" providerId="LiveId" clId="{57BCDEE0-D229-4D63-A4A4-8B50E537CED1}" dt="2018-04-17T21:28:53.756" v="457"/>
          <ac:spMkLst>
            <pc:docMk/>
            <pc:sldMk cId="3616498901" sldId="299"/>
            <ac:spMk id="17" creationId="{234EA325-7FA5-421C-92E4-D8C96A7D41A6}"/>
          </ac:spMkLst>
        </pc:spChg>
        <pc:spChg chg="mod">
          <ac:chgData name="Vyacheslav Gusyev" userId="893cff5a267b439f" providerId="LiveId" clId="{57BCDEE0-D229-4D63-A4A4-8B50E537CED1}" dt="2018-04-17T21:27:19.976" v="443" actId="20577"/>
          <ac:spMkLst>
            <pc:docMk/>
            <pc:sldMk cId="3616498901" sldId="299"/>
            <ac:spMk id="18" creationId="{7E44C0E0-11A4-40EA-ABAA-22A289A332AC}"/>
          </ac:spMkLst>
        </pc:spChg>
        <pc:spChg chg="add mod">
          <ac:chgData name="Vyacheslav Gusyev" userId="893cff5a267b439f" providerId="LiveId" clId="{57BCDEE0-D229-4D63-A4A4-8B50E537CED1}" dt="2018-04-17T21:30:09.517" v="498" actId="1076"/>
          <ac:spMkLst>
            <pc:docMk/>
            <pc:sldMk cId="3616498901" sldId="299"/>
            <ac:spMk id="19" creationId="{AEFB4F14-4053-46EF-A2E1-918754DA2166}"/>
          </ac:spMkLst>
        </pc:spChg>
        <pc:spChg chg="add mod">
          <ac:chgData name="Vyacheslav Gusyev" userId="893cff5a267b439f" providerId="LiveId" clId="{57BCDEE0-D229-4D63-A4A4-8B50E537CED1}" dt="2018-04-17T21:30:51.643" v="513" actId="1076"/>
          <ac:spMkLst>
            <pc:docMk/>
            <pc:sldMk cId="3616498901" sldId="299"/>
            <ac:spMk id="20" creationId="{132C00DD-C556-4312-9DBA-42C1277B97D4}"/>
          </ac:spMkLst>
        </pc:spChg>
        <pc:spChg chg="add del mod">
          <ac:chgData name="Vyacheslav Gusyev" userId="893cff5a267b439f" providerId="LiveId" clId="{57BCDEE0-D229-4D63-A4A4-8B50E537CED1}" dt="2018-04-17T21:30:43.819" v="507"/>
          <ac:spMkLst>
            <pc:docMk/>
            <pc:sldMk cId="3616498901" sldId="299"/>
            <ac:spMk id="21" creationId="{6174E524-2816-48D3-B0B1-E0CD052B3946}"/>
          </ac:spMkLst>
        </pc:spChg>
        <pc:spChg chg="add mod">
          <ac:chgData name="Vyacheslav Gusyev" userId="893cff5a267b439f" providerId="LiveId" clId="{57BCDEE0-D229-4D63-A4A4-8B50E537CED1}" dt="2018-04-17T21:31:17.036" v="517" actId="207"/>
          <ac:spMkLst>
            <pc:docMk/>
            <pc:sldMk cId="3616498901" sldId="299"/>
            <ac:spMk id="22" creationId="{0FBA3FA6-BEA8-4A86-98F0-DABCE029C5C1}"/>
          </ac:spMkLst>
        </pc:spChg>
        <pc:spChg chg="add mod">
          <ac:chgData name="Vyacheslav Gusyev" userId="893cff5a267b439f" providerId="LiveId" clId="{57BCDEE0-D229-4D63-A4A4-8B50E537CED1}" dt="2018-04-17T21:31:31.323" v="524" actId="20577"/>
          <ac:spMkLst>
            <pc:docMk/>
            <pc:sldMk cId="3616498901" sldId="299"/>
            <ac:spMk id="24" creationId="{63A4B4AD-CDDD-48D3-BA6D-57FAB6B52E19}"/>
          </ac:spMkLst>
        </pc:spChg>
        <pc:spChg chg="add mod">
          <ac:chgData name="Vyacheslav Gusyev" userId="893cff5a267b439f" providerId="LiveId" clId="{57BCDEE0-D229-4D63-A4A4-8B50E537CED1}" dt="2018-04-17T21:31:34.329" v="526" actId="20577"/>
          <ac:spMkLst>
            <pc:docMk/>
            <pc:sldMk cId="3616498901" sldId="299"/>
            <ac:spMk id="25" creationId="{EF9D386E-8781-44DF-B630-1B23AA5F629F}"/>
          </ac:spMkLst>
        </pc:spChg>
        <pc:spChg chg="add mod">
          <ac:chgData name="Vyacheslav Gusyev" userId="893cff5a267b439f" providerId="LiveId" clId="{57BCDEE0-D229-4D63-A4A4-8B50E537CED1}" dt="2018-04-17T21:32:12.471" v="531" actId="403"/>
          <ac:spMkLst>
            <pc:docMk/>
            <pc:sldMk cId="3616498901" sldId="299"/>
            <ac:spMk id="27" creationId="{020163C5-5778-4CF4-9168-22B0A8E35654}"/>
          </ac:spMkLst>
        </pc:spChg>
        <pc:picChg chg="add mod">
          <ac:chgData name="Vyacheslav Gusyev" userId="893cff5a267b439f" providerId="LiveId" clId="{57BCDEE0-D229-4D63-A4A4-8B50E537CED1}" dt="2018-04-17T21:33:09.132" v="537" actId="1076"/>
          <ac:picMkLst>
            <pc:docMk/>
            <pc:sldMk cId="3616498901" sldId="299"/>
            <ac:picMk id="28" creationId="{DB5D8417-6148-457E-99BC-2303D5951AFA}"/>
          </ac:picMkLst>
        </pc:picChg>
      </pc:sldChg>
      <pc:sldChg chg="addSp delSp modSp add ord modAnim">
        <pc:chgData name="Vyacheslav Gusyev" userId="893cff5a267b439f" providerId="LiveId" clId="{57BCDEE0-D229-4D63-A4A4-8B50E537CED1}" dt="2018-04-17T22:11:32.966" v="1184"/>
        <pc:sldMkLst>
          <pc:docMk/>
          <pc:sldMk cId="3892375536" sldId="300"/>
        </pc:sldMkLst>
        <pc:spChg chg="add mod">
          <ac:chgData name="Vyacheslav Gusyev" userId="893cff5a267b439f" providerId="LiveId" clId="{57BCDEE0-D229-4D63-A4A4-8B50E537CED1}" dt="2018-04-17T21:42:51.786" v="721" actId="207"/>
          <ac:spMkLst>
            <pc:docMk/>
            <pc:sldMk cId="3892375536" sldId="300"/>
            <ac:spMk id="6" creationId="{F5BC8B06-2FFA-4192-884D-8FA0B5847FBB}"/>
          </ac:spMkLst>
        </pc:spChg>
        <pc:spChg chg="add mod">
          <ac:chgData name="Vyacheslav Gusyev" userId="893cff5a267b439f" providerId="LiveId" clId="{57BCDEE0-D229-4D63-A4A4-8B50E537CED1}" dt="2018-04-17T21:42:00.468" v="674" actId="1076"/>
          <ac:spMkLst>
            <pc:docMk/>
            <pc:sldMk cId="3892375536" sldId="300"/>
            <ac:spMk id="7" creationId="{2AA42DA7-39B2-49AE-82E2-33637C563236}"/>
          </ac:spMkLst>
        </pc:spChg>
        <pc:spChg chg="mod">
          <ac:chgData name="Vyacheslav Gusyev" userId="893cff5a267b439f" providerId="LiveId" clId="{57BCDEE0-D229-4D63-A4A4-8B50E537CED1}" dt="2018-04-17T21:43:48.872" v="743" actId="20577"/>
          <ac:spMkLst>
            <pc:docMk/>
            <pc:sldMk cId="3892375536" sldId="300"/>
            <ac:spMk id="18" creationId="{7E44C0E0-11A4-40EA-ABAA-22A289A332AC}"/>
          </ac:spMkLst>
        </pc:spChg>
        <pc:picChg chg="del">
          <ac:chgData name="Vyacheslav Gusyev" userId="893cff5a267b439f" providerId="LiveId" clId="{57BCDEE0-D229-4D63-A4A4-8B50E537CED1}" dt="2018-04-17T21:39:21.324" v="601" actId="478"/>
          <ac:picMkLst>
            <pc:docMk/>
            <pc:sldMk cId="3892375536" sldId="300"/>
            <ac:picMk id="4" creationId="{038FD6F1-6984-432A-9810-DEFFAB97CEF0}"/>
          </ac:picMkLst>
        </pc:picChg>
        <pc:picChg chg="add mod">
          <ac:chgData name="Vyacheslav Gusyev" userId="893cff5a267b439f" providerId="LiveId" clId="{57BCDEE0-D229-4D63-A4A4-8B50E537CED1}" dt="2018-04-17T21:40:01.646" v="608" actId="1076"/>
          <ac:picMkLst>
            <pc:docMk/>
            <pc:sldMk cId="3892375536" sldId="300"/>
            <ac:picMk id="5" creationId="{DB242E6E-F1C6-4DAA-9416-245C448AE90D}"/>
          </ac:picMkLst>
        </pc:picChg>
        <pc:picChg chg="mod">
          <ac:chgData name="Vyacheslav Gusyev" userId="893cff5a267b439f" providerId="LiveId" clId="{57BCDEE0-D229-4D63-A4A4-8B50E537CED1}" dt="2018-04-17T21:43:58.631" v="745" actId="14100"/>
          <ac:picMkLst>
            <pc:docMk/>
            <pc:sldMk cId="3892375536" sldId="300"/>
            <ac:picMk id="19" creationId="{00000000-0000-0000-0000-000000000000}"/>
          </ac:picMkLst>
        </pc:picChg>
        <pc:cxnChg chg="add mod">
          <ac:chgData name="Vyacheslav Gusyev" userId="893cff5a267b439f" providerId="LiveId" clId="{57BCDEE0-D229-4D63-A4A4-8B50E537CED1}" dt="2018-04-17T21:43:29.836" v="725" actId="1582"/>
          <ac:cxnSpMkLst>
            <pc:docMk/>
            <pc:sldMk cId="3892375536" sldId="300"/>
            <ac:cxnSpMk id="3" creationId="{0D8BA76A-D849-4FFB-A55B-3F361FB2C263}"/>
          </ac:cxnSpMkLst>
        </pc:cxnChg>
        <pc:cxnChg chg="add mod">
          <ac:chgData name="Vyacheslav Gusyev" userId="893cff5a267b439f" providerId="LiveId" clId="{57BCDEE0-D229-4D63-A4A4-8B50E537CED1}" dt="2018-04-17T21:45:15.428" v="749" actId="208"/>
          <ac:cxnSpMkLst>
            <pc:docMk/>
            <pc:sldMk cId="3892375536" sldId="300"/>
            <ac:cxnSpMk id="10" creationId="{4C45C832-8770-4ECC-AF62-C69FEF59BDB0}"/>
          </ac:cxnSpMkLst>
        </pc:cxnChg>
      </pc:sldChg>
      <pc:sldChg chg="addSp modSp add">
        <pc:chgData name="Vyacheslav Gusyev" userId="893cff5a267b439f" providerId="LiveId" clId="{57BCDEE0-D229-4D63-A4A4-8B50E537CED1}" dt="2018-04-17T22:12:04.899" v="1196" actId="20577"/>
        <pc:sldMkLst>
          <pc:docMk/>
          <pc:sldMk cId="3428737584" sldId="332"/>
        </pc:sldMkLst>
        <pc:spChg chg="mod">
          <ac:chgData name="Vyacheslav Gusyev" userId="893cff5a267b439f" providerId="LiveId" clId="{57BCDEE0-D229-4D63-A4A4-8B50E537CED1}" dt="2018-04-17T22:12:04.899" v="1196" actId="20577"/>
          <ac:spMkLst>
            <pc:docMk/>
            <pc:sldMk cId="3428737584" sldId="332"/>
            <ac:spMk id="7" creationId="{111707F2-CECE-4854-BA13-10A201AC6DA4}"/>
          </ac:spMkLst>
        </pc:spChg>
        <pc:picChg chg="add">
          <ac:chgData name="Vyacheslav Gusyev" userId="893cff5a267b439f" providerId="LiveId" clId="{57BCDEE0-D229-4D63-A4A4-8B50E537CED1}" dt="2018-04-17T21:57:51.239" v="869"/>
          <ac:picMkLst>
            <pc:docMk/>
            <pc:sldMk cId="3428737584" sldId="332"/>
            <ac:picMk id="8" creationId="{4639F049-2F42-487D-B02F-6BADC882C87A}"/>
          </ac:picMkLst>
        </pc:picChg>
        <pc:picChg chg="mod">
          <ac:chgData name="Vyacheslav Gusyev" userId="893cff5a267b439f" providerId="LiveId" clId="{57BCDEE0-D229-4D63-A4A4-8B50E537CED1}" dt="2018-04-17T21:57:53.407" v="870" actId="1076"/>
          <ac:picMkLst>
            <pc:docMk/>
            <pc:sldMk cId="3428737584" sldId="332"/>
            <ac:picMk id="15363" creationId="{F8291F1B-58E3-412B-ABFE-AFC95ECD810D}"/>
          </ac:picMkLst>
        </pc:picChg>
        <pc:picChg chg="mod">
          <ac:chgData name="Vyacheslav Gusyev" userId="893cff5a267b439f" providerId="LiveId" clId="{57BCDEE0-D229-4D63-A4A4-8B50E537CED1}" dt="2018-04-17T21:57:54.581" v="871" actId="1076"/>
          <ac:picMkLst>
            <pc:docMk/>
            <pc:sldMk cId="3428737584" sldId="332"/>
            <ac:picMk id="15364" creationId="{67ABA045-8610-4C21-BB1E-9DCDCEDE4C30}"/>
          </ac:picMkLst>
        </pc:picChg>
        <pc:picChg chg="mod">
          <ac:chgData name="Vyacheslav Gusyev" userId="893cff5a267b439f" providerId="LiveId" clId="{57BCDEE0-D229-4D63-A4A4-8B50E537CED1}" dt="2018-04-17T21:58:17.551" v="902" actId="1076"/>
          <ac:picMkLst>
            <pc:docMk/>
            <pc:sldMk cId="3428737584" sldId="332"/>
            <ac:picMk id="15367" creationId="{6C2BFB49-6164-4893-9378-37484D9D323F}"/>
          </ac:picMkLst>
        </pc:picChg>
      </pc:sldChg>
      <pc:sldChg chg="modSp add">
        <pc:chgData name="Vyacheslav Gusyev" userId="893cff5a267b439f" providerId="LiveId" clId="{57BCDEE0-D229-4D63-A4A4-8B50E537CED1}" dt="2018-04-17T22:03:49.368" v="1069" actId="20577"/>
        <pc:sldMkLst>
          <pc:docMk/>
          <pc:sldMk cId="3539715613" sldId="333"/>
        </pc:sldMkLst>
        <pc:spChg chg="mod">
          <ac:chgData name="Vyacheslav Gusyev" userId="893cff5a267b439f" providerId="LiveId" clId="{57BCDEE0-D229-4D63-A4A4-8B50E537CED1}" dt="2018-04-17T22:03:49.368" v="1069" actId="20577"/>
          <ac:spMkLst>
            <pc:docMk/>
            <pc:sldMk cId="3539715613" sldId="333"/>
            <ac:spMk id="11" creationId="{6F9A1F04-B785-4B31-A9F4-73C77ADBFC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566080-651C-43EF-99EE-08295F372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69E333AC-5F45-4FF0-8E5A-E030B7BD5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A0715409-E6CF-4001-8FF4-948704FF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97C9-65E0-4659-8672-80330208C420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18DCF9F6-4331-4DE1-B43B-68F5734A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E44966B8-9A55-47C2-9786-4AD4FED4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7434-1C54-4501-8357-BA813B274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9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898852-BE05-4708-90A5-F3D3905E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6FABB437-C16A-4462-93A0-64E6324BB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F3DA8B28-47DB-4335-91A7-5A3EDE89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97C9-65E0-4659-8672-80330208C420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9220C16B-D7CF-41A1-BF1A-E2CA8D98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3051382-F9FD-4EE3-88A9-4AE3F60B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7434-1C54-4501-8357-BA813B274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5C6CED07-DD97-43A3-AB0D-B63E2C0C9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14D830DD-E295-4D52-8647-5426237A7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DD129918-5B8F-4B7F-96DE-5C7AF1A5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97C9-65E0-4659-8672-80330208C420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3578D1D6-819D-479F-8C7E-076095F3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85624A99-CBD1-469B-9D99-39E5C8614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7434-1C54-4501-8357-BA813B274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8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4E12A0-1660-447F-AB72-1200850A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C4644C2-C035-4992-9EE1-C49EBBF65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F9A88AA8-3329-44FD-9D91-09E45E85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97C9-65E0-4659-8672-80330208C420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BDB9A3B1-7ADC-4BBA-9456-8A8DEFFA6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3B1A9564-614F-4498-93C0-A0933D92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7434-1C54-4501-8357-BA813B274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2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57BA18-0022-48BB-8440-6AEC7192B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96928FFE-D4F2-4FFA-8054-691111E32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5D236CAF-ED45-4090-9C75-7FB02CA5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97C9-65E0-4659-8672-80330208C420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450464F1-CC11-4551-9E8F-AD69428E9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C9FC159E-FF9C-47CB-AE32-D806DE4F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7434-1C54-4501-8357-BA813B274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06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8E7CB5-2700-4256-9428-6E574CC76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0A9284E-9A12-406F-9C18-E698C989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7FFF0851-F8EB-459D-A7DE-5E2873786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FD025858-D5BE-4159-9064-B41204971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97C9-65E0-4659-8672-80330208C420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E3CC267A-2DAB-416D-8BA2-F016AEA0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157BDE46-7C23-4A5E-8438-1EB0AA40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7434-1C54-4501-8357-BA813B274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6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902B0D-5D1C-4A92-8D03-29997927E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5BEC5AA1-2F91-4A50-90D3-951E677CE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7CC7F20F-D989-4D5E-AD3D-16755AEB8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EBA9EA79-192C-4935-97C8-AA6199190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CE497460-4212-41E7-A7FC-5799371619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5F9F1F07-3D62-478F-A382-684D48D7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97C9-65E0-4659-8672-80330208C420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0A5B4285-4C5D-44A5-BC2B-974C0967D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77012CF0-998A-44C7-B5F5-8B2B976E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7434-1C54-4501-8357-BA813B274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35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944CC8-C368-46C7-A7CD-084B958D8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4CA79E21-6694-4DC6-8A18-6B88B9B9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97C9-65E0-4659-8672-80330208C420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09D842A4-EA13-407F-80EF-1C8CAB01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1BBF3482-0971-4EF8-897D-E93F380E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7434-1C54-4501-8357-BA813B274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8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847A7CAE-EDCA-4656-9225-D5A64A11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97C9-65E0-4659-8672-80330208C420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4D784E58-4C91-4891-8A23-BBF0527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841ACE03-D360-4A13-939A-560BEB0D1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7434-1C54-4501-8357-BA813B274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E89C4B-BB16-4DD1-BBCA-5EB3DAB9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7FB19F0-FB82-4909-B9F0-A0480DEA0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AC93881B-EE54-41C7-AC71-CA9A1C75E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203ECD75-49D9-4577-A9A1-BEB004AD7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97C9-65E0-4659-8672-80330208C420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7E9C1362-C8B7-42FB-92C2-FB214B6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DBC3040E-5E3E-4D99-93E1-1C841B8D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7434-1C54-4501-8357-BA813B274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8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D22A0E-E3F1-4053-958C-5011B06E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C088A115-F3AC-4B13-A2D5-6C267AB08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C801200C-CC24-44C5-BB7E-EE53BD4A7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AFD5C01F-9B33-4150-A002-7DCC550D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97C9-65E0-4659-8672-80330208C420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41A2FA1A-903E-4302-9E38-E3C9E57F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134CD544-F3F4-4997-BEC2-91653499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7434-1C54-4501-8357-BA813B274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53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4384B53D-57D0-41A7-9E37-06C1C5D0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BD4DF888-EBDE-43CB-98EE-20D53472F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8E444117-582C-4AB4-95B3-9E6AD646A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997C9-65E0-4659-8672-80330208C420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FCA22B81-8584-4B54-B197-169770FCB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54908A2E-EB9F-446B-9870-D48FE6A39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07434-1C54-4501-8357-BA813B274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62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neighbours.eu/ru/east/eu-in-action/ukraine" TargetMode="External"/><Relationship Id="rId2" Type="http://schemas.openxmlformats.org/officeDocument/2006/relationships/hyperlink" Target="http://myrgorod.pl.ua/page/proekty-mista/mogedic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://http/com-dep.enefcities.org.ua" TargetMode="External"/><Relationship Id="rId4" Type="http://schemas.openxmlformats.org/officeDocument/2006/relationships/hyperlink" Target="http://www.pauci.org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5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9A1F04-B785-4B31-A9F4-73C77ADBFC77}"/>
              </a:ext>
            </a:extLst>
          </p:cNvPr>
          <p:cNvSpPr txBox="1"/>
          <p:nvPr/>
        </p:nvSpPr>
        <p:spPr>
          <a:xfrm>
            <a:off x="463827" y="1866892"/>
            <a:ext cx="1072100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Проект </a:t>
            </a:r>
          </a:p>
          <a:p>
            <a:pPr>
              <a:spcAft>
                <a:spcPts val="600"/>
              </a:spcAft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Модернізація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виробництва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постачання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споживання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теплового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району у м.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Миргород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MO.GE.DI.CO)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3" descr="\\Invest-tanja\общая папка\SEAP ПДСЕР Ріш 3 від 22.11.13 Угода мерів\MOGEDICO PADOR\MOGEDICO\6.Інформування\3. Логотипи\1. EU4Energy.jpg">
            <a:extLst>
              <a:ext uri="{FF2B5EF4-FFF2-40B4-BE49-F238E27FC236}">
                <a16:creationId xmlns:a16="http://schemas.microsoft.com/office/drawing/2014/main" xmlns="" id="{F4A5C061-D932-4FB5-8464-0AB5DEC7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3" y="568858"/>
            <a:ext cx="1138097" cy="10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Invest-tanja\общая папка\SEAP ПДСЕР Ріш 3 від 22.11.13 Угода мерів\MOGEDICO PADOR\MOGEDICO\6.Інформування\3. Логотипи\2.2 CoM-DeP+Demonstration_logo_UKR.jpg">
            <a:extLst>
              <a:ext uri="{FF2B5EF4-FFF2-40B4-BE49-F238E27FC236}">
                <a16:creationId xmlns:a16="http://schemas.microsoft.com/office/drawing/2014/main" xmlns="" id="{43D87CC1-2F7F-483B-A27F-2E49393E6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35" y="568858"/>
            <a:ext cx="1368151" cy="95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Invest-tanja\общая папка\SEAP ПДСЕР Ріш 3 від 22.11.13 Угода мерів\MOGEDICO PADOR\MOGEDICO\6.Інформування\3. Логотипи\3. Герб Миргород.png">
            <a:extLst>
              <a:ext uri="{FF2B5EF4-FFF2-40B4-BE49-F238E27FC236}">
                <a16:creationId xmlns:a16="http://schemas.microsoft.com/office/drawing/2014/main" xmlns="" id="{E25F9531-8E44-44DB-A909-5399EF8D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27" y="568858"/>
            <a:ext cx="834712" cy="10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Invest-tanja\общая папка\SEAP ПДСЕР Ріш 3 від 22.11.13 Угода мерів\MOGEDICO PADOR\MOGEDICO\6.Інформування\3. Логотипи\4. pauci.png">
            <a:extLst>
              <a:ext uri="{FF2B5EF4-FFF2-40B4-BE49-F238E27FC236}">
                <a16:creationId xmlns:a16="http://schemas.microsoft.com/office/drawing/2014/main" xmlns="" id="{56E8469E-8C9F-42D5-80FA-EC9D1645D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711" y="568858"/>
            <a:ext cx="1125289" cy="10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\\Invest-tanja\общая папка\SEAP ПДСЕР Ріш 3 від 22.11.13 Угода мерів\MOGEDICO PADOR\MOGEDICO\6.Інформування\3. Логотипи\Лого МММГО За нами майбутнє 2.1.jpg">
            <a:extLst>
              <a:ext uri="{FF2B5EF4-FFF2-40B4-BE49-F238E27FC236}">
                <a16:creationId xmlns:a16="http://schemas.microsoft.com/office/drawing/2014/main" xmlns="" id="{3A808AD5-D5FC-4C10-B3AD-BE55F5AE0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866" y="568857"/>
            <a:ext cx="1035649" cy="10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992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44C0E0-11A4-40EA-ABAA-22A289A332AC}"/>
              </a:ext>
            </a:extLst>
          </p:cNvPr>
          <p:cNvSpPr txBox="1"/>
          <p:nvPr/>
        </p:nvSpPr>
        <p:spPr>
          <a:xfrm>
            <a:off x="626090" y="1667168"/>
            <a:ext cx="3422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Партнери проекту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9D447F1-A85F-4E67-9B5D-5A98E4E35282}"/>
              </a:ext>
            </a:extLst>
          </p:cNvPr>
          <p:cNvSpPr txBox="1"/>
          <p:nvPr/>
        </p:nvSpPr>
        <p:spPr>
          <a:xfrm>
            <a:off x="626090" y="2410393"/>
            <a:ext cx="11168954" cy="439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Управління Проектом здійснюється Міською радою та Фундацією ПАУСІ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Миргородська міська рада впроваджує та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співфінансує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Проект</a:t>
            </a:r>
            <a:endParaRPr lang="x-none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Миргородська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міська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громадська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організація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«За нами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майбутнє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допомагає у реалізації проекту</a:t>
            </a:r>
          </a:p>
          <a:p>
            <a:pPr>
              <a:lnSpc>
                <a:spcPct val="120000"/>
              </a:lnSpc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Проект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реалізується в рамках Програми Європейського Союзу «Угода мерів – Демонстраційні проекти 2», грантовий контракт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ENI/2017/393-252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ід 28.12.2017 року.</a:t>
            </a:r>
          </a:p>
          <a:p>
            <a:pPr>
              <a:lnSpc>
                <a:spcPct val="120000"/>
              </a:lnSpc>
            </a:pP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Проект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GE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. зареєстровано у Мінекономіки, реєстраційна картка проекту від 13.02.2018 № 3778</a:t>
            </a:r>
            <a:endParaRPr lang="x-none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x-non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77"/>
            <a:ext cx="11795044" cy="1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44C0E0-11A4-40EA-ABAA-22A289A332AC}"/>
              </a:ext>
            </a:extLst>
          </p:cNvPr>
          <p:cNvSpPr txBox="1"/>
          <p:nvPr/>
        </p:nvSpPr>
        <p:spPr>
          <a:xfrm>
            <a:off x="443270" y="1674647"/>
            <a:ext cx="6158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В рамках проекту буде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зроблено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uk-U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5CBE8D-4593-4348-BCAB-5EBF4261D2F1}"/>
              </a:ext>
            </a:extLst>
          </p:cNvPr>
          <p:cNvSpPr txBox="1"/>
          <p:nvPr/>
        </p:nvSpPr>
        <p:spPr>
          <a:xfrm>
            <a:off x="443270" y="2473760"/>
            <a:ext cx="11351773" cy="439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Енергоефективну модернізацію котельні з використанням альтернативних видів палива;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Будівництво та перекладка частини теплотраси;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Енергоефективна модернізація дитячого садка № 10;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Вивід з експлуатації неефективної котельні;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Встановлення автоматичної системи онлайн-моніторингу енергоспоживання у бюджетних установах;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Залучення населення до впровадження енергоефективних заходів у власних будинках, шляхом проведення масштабної інформаційної кампанії.</a:t>
            </a:r>
          </a:p>
          <a:p>
            <a:pPr>
              <a:lnSpc>
                <a:spcPct val="120000"/>
              </a:lnSpc>
            </a:pPr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77"/>
            <a:ext cx="11795044" cy="1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0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44C0E0-11A4-40EA-ABAA-22A289A332AC}"/>
              </a:ext>
            </a:extLst>
          </p:cNvPr>
          <p:cNvSpPr txBox="1"/>
          <p:nvPr/>
        </p:nvSpPr>
        <p:spPr>
          <a:xfrm>
            <a:off x="320441" y="1473958"/>
            <a:ext cx="3184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Тепловий район:</a:t>
            </a:r>
          </a:p>
        </p:txBody>
      </p:sp>
      <p:pic>
        <p:nvPicPr>
          <p:cNvPr id="4" name="Рисунок 3" descr="Зображення, що містить текст, карта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038FD6F1-6984-432A-9810-DEFFAB97C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26" y="2164065"/>
            <a:ext cx="7496281" cy="44504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77"/>
            <a:ext cx="11795044" cy="1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64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44C0E0-11A4-40EA-ABAA-22A289A332AC}"/>
              </a:ext>
            </a:extLst>
          </p:cNvPr>
          <p:cNvSpPr txBox="1"/>
          <p:nvPr/>
        </p:nvSpPr>
        <p:spPr>
          <a:xfrm>
            <a:off x="320441" y="1473959"/>
            <a:ext cx="6212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КОТЕЛЬНІ: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77"/>
            <a:ext cx="11795044" cy="12311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42E6E-F1C6-4DAA-9416-245C448AE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724" y="2022636"/>
            <a:ext cx="5762625" cy="4505325"/>
          </a:xfrm>
          <a:prstGeom prst="rect">
            <a:avLst/>
          </a:prstGeom>
        </p:spPr>
      </p:pic>
      <p:sp>
        <p:nvSpPr>
          <p:cNvPr id="6" name="Стрелка вправо 5">
            <a:extLst>
              <a:ext uri="{FF2B5EF4-FFF2-40B4-BE49-F238E27FC236}">
                <a16:creationId xmlns:a16="http://schemas.microsoft.com/office/drawing/2014/main" xmlns="" id="{F5BC8B06-2FFA-4192-884D-8FA0B5847FBB}"/>
              </a:ext>
            </a:extLst>
          </p:cNvPr>
          <p:cNvSpPr/>
          <p:nvPr/>
        </p:nvSpPr>
        <p:spPr>
          <a:xfrm>
            <a:off x="1" y="5608105"/>
            <a:ext cx="3609762" cy="91985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Котельн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я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по вул. Гоголя 34а.</a:t>
            </a:r>
          </a:p>
          <a:p>
            <a:pPr algn="ctr"/>
            <a:r>
              <a:rPr lang="uk-UA" b="1" dirty="0">
                <a:solidFill>
                  <a:srgbClr val="FF0000"/>
                </a:solidFill>
              </a:rPr>
              <a:t>ЗАКРИВАЄМО!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трелка влево 6">
            <a:extLst>
              <a:ext uri="{FF2B5EF4-FFF2-40B4-BE49-F238E27FC236}">
                <a16:creationId xmlns:a16="http://schemas.microsoft.com/office/drawing/2014/main" xmlns="" id="{2AA42DA7-39B2-49AE-82E2-33637C563236}"/>
              </a:ext>
            </a:extLst>
          </p:cNvPr>
          <p:cNvSpPr/>
          <p:nvPr/>
        </p:nvSpPr>
        <p:spPr>
          <a:xfrm>
            <a:off x="7030747" y="5116422"/>
            <a:ext cx="3102985" cy="98336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err="1">
                <a:solidFill>
                  <a:schemeClr val="accent1">
                    <a:lumMod val="75000"/>
                  </a:schemeClr>
                </a:solidFill>
              </a:rPr>
              <a:t>Котельн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я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</a:rPr>
              <a:t> по вул. Прорізна, 4А. </a:t>
            </a:r>
            <a:r>
              <a:rPr lang="uk-UA" b="1" dirty="0">
                <a:solidFill>
                  <a:srgbClr val="FF0000"/>
                </a:solidFill>
              </a:rPr>
              <a:t>МОДЕРНІЗУЄМО!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0D8BA76A-D849-4FFB-A55B-3F361FB2C263}"/>
              </a:ext>
            </a:extLst>
          </p:cNvPr>
          <p:cNvCxnSpPr/>
          <p:nvPr/>
        </p:nvCxnSpPr>
        <p:spPr>
          <a:xfrm>
            <a:off x="3962400" y="4837043"/>
            <a:ext cx="265043" cy="6493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4C45C832-8770-4ECC-AF62-C69FEF59BDB0}"/>
              </a:ext>
            </a:extLst>
          </p:cNvPr>
          <p:cNvCxnSpPr/>
          <p:nvPr/>
        </p:nvCxnSpPr>
        <p:spPr>
          <a:xfrm>
            <a:off x="2903519" y="4388635"/>
            <a:ext cx="265043" cy="64935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37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44C0E0-11A4-40EA-ABAA-22A289A332AC}"/>
              </a:ext>
            </a:extLst>
          </p:cNvPr>
          <p:cNvSpPr txBox="1"/>
          <p:nvPr/>
        </p:nvSpPr>
        <p:spPr>
          <a:xfrm>
            <a:off x="443271" y="1657354"/>
            <a:ext cx="4018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ЩО БУДЕ ЗРОБЛЕНО?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734902-58B7-492D-BEF0-499BEA54A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05" y="2453143"/>
            <a:ext cx="5495924" cy="3533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98FA2C-DE0B-4354-A316-F00C06F3AECD}"/>
              </a:ext>
            </a:extLst>
          </p:cNvPr>
          <p:cNvSpPr txBox="1"/>
          <p:nvPr/>
        </p:nvSpPr>
        <p:spPr>
          <a:xfrm>
            <a:off x="443271" y="2429025"/>
            <a:ext cx="53744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КОТЕЛЬНІ: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У котельні по вул. Прорізна, 4А буде замінено газовий котел на котел на біомасі; на інші котли встановлено нові газові пальники із високим ККД.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Нові енергоефективні мережеві насоси.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Нова автоматика.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Виведено з експлуатації неефективну котельню по вул. Гоголя, 34А.</a:t>
            </a:r>
          </a:p>
          <a:p>
            <a:endParaRPr lang="x-none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77"/>
            <a:ext cx="11795044" cy="1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28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44C0E0-11A4-40EA-ABAA-22A289A332AC}"/>
              </a:ext>
            </a:extLst>
          </p:cNvPr>
          <p:cNvSpPr txBox="1"/>
          <p:nvPr/>
        </p:nvSpPr>
        <p:spPr>
          <a:xfrm>
            <a:off x="443271" y="1403466"/>
            <a:ext cx="4018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ЩО БУДЕ ЗРОБЛЕНО?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98FA2C-DE0B-4354-A316-F00C06F3AECD}"/>
              </a:ext>
            </a:extLst>
          </p:cNvPr>
          <p:cNvSpPr txBox="1"/>
          <p:nvPr/>
        </p:nvSpPr>
        <p:spPr>
          <a:xfrm>
            <a:off x="4563396" y="2298320"/>
            <a:ext cx="5406163" cy="399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Тепломережі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Збудовано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200 м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нової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ділянки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теплової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мережі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Замінено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200 м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існуючого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трубопроводу на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попередньо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ізольований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Підключено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споживачів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модернізованої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котельні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Зменшено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втрати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енергії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при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постачанні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на 11,5%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196,5 МВт/год.</a:t>
            </a:r>
          </a:p>
          <a:p>
            <a:endParaRPr lang="x-none" dirty="0"/>
          </a:p>
        </p:txBody>
      </p:sp>
      <p:pic>
        <p:nvPicPr>
          <p:cNvPr id="11" name="Picture 2" descr="\\Invest-tanja\общая папка\SEAP ПДСЕР Ріш 3 від 22.11.13 Угода мерів\MOGEDICO PADOR\MOGEDICO\6.Інформування\5. Робочі наради Візити\2018.03.24 Термозйомка\29526521_2022764701307750_1177208907_o.jpg">
            <a:extLst>
              <a:ext uri="{FF2B5EF4-FFF2-40B4-BE49-F238E27FC236}">
                <a16:creationId xmlns:a16="http://schemas.microsoft.com/office/drawing/2014/main" xmlns="" id="{B86E2E12-DD80-4054-9722-90E97EF9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1" y="1988241"/>
            <a:ext cx="3439865" cy="45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77"/>
            <a:ext cx="11795044" cy="1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61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98FA2C-DE0B-4354-A316-F00C06F3AECD}"/>
              </a:ext>
            </a:extLst>
          </p:cNvPr>
          <p:cNvSpPr txBox="1"/>
          <p:nvPr/>
        </p:nvSpPr>
        <p:spPr>
          <a:xfrm>
            <a:off x="443271" y="2052186"/>
            <a:ext cx="5406163" cy="482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Дитячий садок № 10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Комплексне утеплення будівлі – стіни, горище, цоколь, підвал.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Модернізація системи опалення шляхом встановлення сучасного ІТП із </a:t>
            </a:r>
            <a:r>
              <a:rPr lang="uk-UA" sz="2000" dirty="0" err="1">
                <a:solidFill>
                  <a:schemeClr val="accent1">
                    <a:lumMod val="75000"/>
                  </a:schemeClr>
                </a:solidFill>
              </a:rPr>
              <a:t>погодозалежним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 регулюванням.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Модернізація електропостачання та системи освітлення.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Встановлення рекуператорів/вентиляції.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Встановлення теплового насосу.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Нові електроплити, вентиляція</a:t>
            </a:r>
          </a:p>
          <a:p>
            <a:pPr>
              <a:lnSpc>
                <a:spcPct val="120000"/>
              </a:lnSpc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x-none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8879C4B-5105-4FD2-B1FA-203500DF4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09" y="1912485"/>
            <a:ext cx="5798633" cy="3962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532BCCB-8B30-4D30-90F6-0907637C773C}"/>
              </a:ext>
            </a:extLst>
          </p:cNvPr>
          <p:cNvSpPr txBox="1"/>
          <p:nvPr/>
        </p:nvSpPr>
        <p:spPr>
          <a:xfrm>
            <a:off x="5849434" y="6124774"/>
            <a:ext cx="5945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FF0000"/>
                </a:solidFill>
              </a:rPr>
              <a:t>Мета: зниження енергоспоживання на 51%! </a:t>
            </a:r>
            <a:endParaRPr lang="x-none" sz="2200" b="1" dirty="0">
              <a:solidFill>
                <a:srgbClr val="FF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216"/>
            <a:ext cx="11795044" cy="1231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44C0E0-11A4-40EA-ABAA-22A289A332AC}"/>
              </a:ext>
            </a:extLst>
          </p:cNvPr>
          <p:cNvSpPr txBox="1"/>
          <p:nvPr/>
        </p:nvSpPr>
        <p:spPr>
          <a:xfrm>
            <a:off x="597665" y="1537349"/>
            <a:ext cx="4018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ЩО БУДЕ ЗРОБЛЕНО?</a:t>
            </a:r>
          </a:p>
        </p:txBody>
      </p:sp>
    </p:spTree>
    <p:extLst>
      <p:ext uri="{BB962C8B-B14F-4D97-AF65-F5344CB8AC3E}">
        <p14:creationId xmlns:p14="http://schemas.microsoft.com/office/powerpoint/2010/main" val="2718241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>
            <a:extLst>
              <a:ext uri="{FF2B5EF4-FFF2-40B4-BE49-F238E27FC236}">
                <a16:creationId xmlns:a16="http://schemas.microsoft.com/office/drawing/2014/main" xmlns="" id="{F8291F1B-58E3-412B-ABFE-AFC95ECD8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20" y="2188979"/>
            <a:ext cx="1776412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8">
            <a:extLst>
              <a:ext uri="{FF2B5EF4-FFF2-40B4-BE49-F238E27FC236}">
                <a16:creationId xmlns:a16="http://schemas.microsoft.com/office/drawing/2014/main" xmlns="" id="{67ABA045-8610-4C21-BB1E-9DCDCEDE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51" y="4136532"/>
            <a:ext cx="1187450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2">
            <a:extLst>
              <a:ext uri="{FF2B5EF4-FFF2-40B4-BE49-F238E27FC236}">
                <a16:creationId xmlns:a16="http://schemas.microsoft.com/office/drawing/2014/main" xmlns="" id="{C7068D02-A82E-415F-B29A-54D8012F4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14" y="981076"/>
            <a:ext cx="150018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10">
            <a:extLst>
              <a:ext uri="{FF2B5EF4-FFF2-40B4-BE49-F238E27FC236}">
                <a16:creationId xmlns:a16="http://schemas.microsoft.com/office/drawing/2014/main" xmlns="" id="{C8910424-9FE0-4BC7-83E1-BA87C177F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603626"/>
            <a:ext cx="180975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Рисунок 1">
            <a:extLst>
              <a:ext uri="{FF2B5EF4-FFF2-40B4-BE49-F238E27FC236}">
                <a16:creationId xmlns:a16="http://schemas.microsoft.com/office/drawing/2014/main" xmlns="" id="{6C2BFB49-6164-4893-9378-37484D9D32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66" y="3501450"/>
            <a:ext cx="403701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639F049-2F42-487D-B02F-6BADC882C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77"/>
            <a:ext cx="11795044" cy="1231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498FA2C-DE0B-4354-A316-F00C06F3AECD}"/>
              </a:ext>
            </a:extLst>
          </p:cNvPr>
          <p:cNvSpPr txBox="1"/>
          <p:nvPr/>
        </p:nvSpPr>
        <p:spPr>
          <a:xfrm>
            <a:off x="2393280" y="1897447"/>
            <a:ext cx="6582829" cy="149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Система </a:t>
            </a:r>
            <a:r>
              <a:rPr lang="uk-UA" sz="3200" b="1" dirty="0" err="1" smtClean="0">
                <a:solidFill>
                  <a:schemeClr val="accent1">
                    <a:lumMod val="75000"/>
                  </a:schemeClr>
                </a:solidFill>
              </a:rPr>
              <a:t>енергомоніторингу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 в місті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Встановлення приладів онлайн-моніторингу у 10 бюджетних закладів </a:t>
            </a:r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44C0E0-11A4-40EA-ABAA-22A289A332AC}"/>
              </a:ext>
            </a:extLst>
          </p:cNvPr>
          <p:cNvSpPr txBox="1"/>
          <p:nvPr/>
        </p:nvSpPr>
        <p:spPr>
          <a:xfrm>
            <a:off x="443271" y="1403466"/>
            <a:ext cx="4018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ЩО БУДЕ ЗРОБЛЕНО?</a:t>
            </a:r>
          </a:p>
        </p:txBody>
      </p:sp>
    </p:spTree>
    <p:extLst>
      <p:ext uri="{BB962C8B-B14F-4D97-AF65-F5344CB8AC3E}">
        <p14:creationId xmlns:p14="http://schemas.microsoft.com/office/powerpoint/2010/main" val="3428737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44C0E0-11A4-40EA-ABAA-22A289A332AC}"/>
              </a:ext>
            </a:extLst>
          </p:cNvPr>
          <p:cNvSpPr txBox="1"/>
          <p:nvPr/>
        </p:nvSpPr>
        <p:spPr>
          <a:xfrm>
            <a:off x="334089" y="1404345"/>
            <a:ext cx="6719725" cy="643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Навчання та інформаційна кампанія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98FA2C-DE0B-4354-A316-F00C06F3AECD}"/>
              </a:ext>
            </a:extLst>
          </p:cNvPr>
          <p:cNvSpPr txBox="1"/>
          <p:nvPr/>
        </p:nvSpPr>
        <p:spPr>
          <a:xfrm>
            <a:off x="4211710" y="1989120"/>
            <a:ext cx="7583334" cy="531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По району має бути створено 3 нових ОСББ, в 1 з яких проведено інформаційну кампанію серед мешканців теплового району і впроваджено енергоефективні заходи.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Навчання з раціонального використання енергії для персоналу садочку.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Щорічні Дні та Тижні сталої енергії.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Сертифікація </a:t>
            </a:r>
            <a:r>
              <a:rPr lang="uk-UA" sz="2000" dirty="0" err="1">
                <a:solidFill>
                  <a:schemeClr val="accent1">
                    <a:lumMod val="75000"/>
                  </a:schemeClr>
                </a:solidFill>
              </a:rPr>
              <a:t>енергоменеджерів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 міста за стандартом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                          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ISO 50001:2011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uk-UA" sz="2000" dirty="0" err="1">
                <a:solidFill>
                  <a:schemeClr val="accent1">
                    <a:lumMod val="75000"/>
                  </a:schemeClr>
                </a:solidFill>
              </a:rPr>
              <a:t>Впроваджен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ня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 автоматичного </a:t>
            </a:r>
            <a:r>
              <a:rPr lang="uk-UA" sz="2000" dirty="0" err="1">
                <a:solidFill>
                  <a:schemeClr val="accent1">
                    <a:lumMod val="75000"/>
                  </a:schemeClr>
                </a:solidFill>
              </a:rPr>
              <a:t>енергомоніторингу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 в бюджетних будівлях – найбільших споживачах енергії.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Розробка загальноміської програми </a:t>
            </a:r>
            <a:r>
              <a:rPr lang="uk-UA" sz="2000" dirty="0" err="1">
                <a:solidFill>
                  <a:schemeClr val="accent1">
                    <a:lumMod val="75000"/>
                  </a:schemeClr>
                </a:solidFill>
              </a:rPr>
              <a:t>енергомодернізації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 бюджетних установ.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x-none" dirty="0"/>
          </a:p>
        </p:txBody>
      </p:sp>
      <p:pic>
        <p:nvPicPr>
          <p:cNvPr id="12" name="Picture 2" descr="\\Invest-tanja\общая папка\SEAP ПДСЕР Ріш 3 від 22.11.13 Угода мерів\MOGEDICO PADOR\MOGEDICO\6.Інформування\5. Робочі наради Візити\2018.02.14 Візит ComDep\Photos\IMG_20180214_103028 01.jpg">
            <a:extLst>
              <a:ext uri="{FF2B5EF4-FFF2-40B4-BE49-F238E27FC236}">
                <a16:creationId xmlns:a16="http://schemas.microsoft.com/office/drawing/2014/main" xmlns="" id="{CF50B549-F743-45B4-BF4D-C8F67CF79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5" y="1989120"/>
            <a:ext cx="3394997" cy="452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77"/>
            <a:ext cx="11795044" cy="1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40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44C0E0-11A4-40EA-ABAA-22A289A332AC}"/>
              </a:ext>
            </a:extLst>
          </p:cNvPr>
          <p:cNvSpPr txBox="1"/>
          <p:nvPr/>
        </p:nvSpPr>
        <p:spPr>
          <a:xfrm>
            <a:off x="443271" y="1466879"/>
            <a:ext cx="510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Станом на 18/04/2018: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5D349A8-EE79-45E0-8E48-6A06B15CE72B}"/>
              </a:ext>
            </a:extLst>
          </p:cNvPr>
          <p:cNvSpPr txBox="1"/>
          <p:nvPr/>
        </p:nvSpPr>
        <p:spPr>
          <a:xfrm>
            <a:off x="562541" y="2207025"/>
            <a:ext cx="1002594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Виграно конкурс Європейського Союзу, який проходив у два етапи.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Підписано Грантовий контракт.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Реєстрація у Міністерстві економічного розвитку і торгівлі України.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Проведено близько 10 робочих візитів на об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uk-UA" sz="2000" dirty="0" err="1">
                <a:solidFill>
                  <a:schemeClr val="accent1">
                    <a:lumMod val="75000"/>
                  </a:schemeClr>
                </a:solidFill>
              </a:rPr>
              <a:t>єкти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Створено робочу групу та Наглядовий комітет.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Розроблено та погоджено робочий план.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Отримано перший транш від ЄС у сумі 323 506  євро.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Виконано </a:t>
            </a:r>
            <a:r>
              <a:rPr lang="uk-UA" sz="2000" dirty="0" err="1">
                <a:solidFill>
                  <a:schemeClr val="accent1">
                    <a:lumMod val="75000"/>
                  </a:schemeClr>
                </a:solidFill>
              </a:rPr>
              <a:t>тепловізійну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 зйомку об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uk-UA" sz="2000" dirty="0" err="1">
                <a:solidFill>
                  <a:schemeClr val="accent1">
                    <a:lumMod val="75000"/>
                  </a:schemeClr>
                </a:solidFill>
              </a:rPr>
              <a:t>єктів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 (елементи </a:t>
            </a:r>
            <a:r>
              <a:rPr lang="uk-UA" sz="2000" dirty="0" err="1">
                <a:solidFill>
                  <a:schemeClr val="accent1">
                    <a:lumMod val="75000"/>
                  </a:schemeClr>
                </a:solidFill>
              </a:rPr>
              <a:t>енергоаудиту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x-none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77"/>
            <a:ext cx="11795044" cy="1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4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9A1F04-B785-4B31-A9F4-73C77ADBFC77}"/>
              </a:ext>
            </a:extLst>
          </p:cNvPr>
          <p:cNvSpPr txBox="1"/>
          <p:nvPr/>
        </p:nvSpPr>
        <p:spPr>
          <a:xfrm>
            <a:off x="463827" y="1866892"/>
            <a:ext cx="1072100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Проект </a:t>
            </a:r>
          </a:p>
          <a:p>
            <a:pPr>
              <a:spcAft>
                <a:spcPts val="600"/>
              </a:spcAft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Модернізація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виробництва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постачання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</a:rPr>
              <a:t>споживання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теплового району у м.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Миргород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MO.GE.DI.CO)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8D3B58C-56C2-44E6-AEDF-D3C374F8E5FF}"/>
              </a:ext>
            </a:extLst>
          </p:cNvPr>
          <p:cNvSpPr txBox="1"/>
          <p:nvPr/>
        </p:nvSpPr>
        <p:spPr>
          <a:xfrm>
            <a:off x="7282635" y="4811814"/>
            <a:ext cx="40088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В’ячеслав Гусєв</a:t>
            </a: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Директор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Програми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з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енергоефективності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Фундації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ПАУСІ</a:t>
            </a:r>
          </a:p>
          <a:p>
            <a:endParaRPr lang="uk-UA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Миргород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  18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квітня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2018 року</a:t>
            </a:r>
          </a:p>
        </p:txBody>
      </p:sp>
      <p:pic>
        <p:nvPicPr>
          <p:cNvPr id="8" name="Picture 3" descr="\\Invest-tanja\общая папка\SEAP ПДСЕР Ріш 3 від 22.11.13 Угода мерів\MOGEDICO PADOR\MOGEDICO\6.Інформування\3. Логотипи\1. EU4Energy.jpg">
            <a:extLst>
              <a:ext uri="{FF2B5EF4-FFF2-40B4-BE49-F238E27FC236}">
                <a16:creationId xmlns:a16="http://schemas.microsoft.com/office/drawing/2014/main" xmlns="" id="{F4A5C061-D932-4FB5-8464-0AB5DEC7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3" y="568858"/>
            <a:ext cx="1138097" cy="10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Invest-tanja\общая папка\SEAP ПДСЕР Ріш 3 від 22.11.13 Угода мерів\MOGEDICO PADOR\MOGEDICO\6.Інформування\3. Логотипи\2.2 CoM-DeP+Demonstration_logo_UKR.jpg">
            <a:extLst>
              <a:ext uri="{FF2B5EF4-FFF2-40B4-BE49-F238E27FC236}">
                <a16:creationId xmlns:a16="http://schemas.microsoft.com/office/drawing/2014/main" xmlns="" id="{43D87CC1-2F7F-483B-A27F-2E49393E6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35" y="568858"/>
            <a:ext cx="1368151" cy="95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Invest-tanja\общая папка\SEAP ПДСЕР Ріш 3 від 22.11.13 Угода мерів\MOGEDICO PADOR\MOGEDICO\6.Інформування\3. Логотипи\3. Герб Миргород.png">
            <a:extLst>
              <a:ext uri="{FF2B5EF4-FFF2-40B4-BE49-F238E27FC236}">
                <a16:creationId xmlns:a16="http://schemas.microsoft.com/office/drawing/2014/main" xmlns="" id="{E25F9531-8E44-44DB-A909-5399EF8D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27" y="568858"/>
            <a:ext cx="834712" cy="10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Invest-tanja\общая папка\SEAP ПДСЕР Ріш 3 від 22.11.13 Угода мерів\MOGEDICO PADOR\MOGEDICO\6.Інформування\3. Логотипи\4. pauci.png">
            <a:extLst>
              <a:ext uri="{FF2B5EF4-FFF2-40B4-BE49-F238E27FC236}">
                <a16:creationId xmlns:a16="http://schemas.microsoft.com/office/drawing/2014/main" xmlns="" id="{56E8469E-8C9F-42D5-80FA-EC9D1645D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711" y="568858"/>
            <a:ext cx="1125289" cy="10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\\Invest-tanja\общая папка\SEAP ПДСЕР Ріш 3 від 22.11.13 Угода мерів\MOGEDICO PADOR\MOGEDICO\6.Інформування\3. Логотипи\Лого МММГО За нами майбутнє 2.1.jpg">
            <a:extLst>
              <a:ext uri="{FF2B5EF4-FFF2-40B4-BE49-F238E27FC236}">
                <a16:creationId xmlns:a16="http://schemas.microsoft.com/office/drawing/2014/main" xmlns="" id="{3A808AD5-D5FC-4C10-B3AD-BE55F5AE0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866" y="568857"/>
            <a:ext cx="1035649" cy="10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715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44C0E0-11A4-40EA-ABAA-22A289A332AC}"/>
              </a:ext>
            </a:extLst>
          </p:cNvPr>
          <p:cNvSpPr txBox="1"/>
          <p:nvPr/>
        </p:nvSpPr>
        <p:spPr>
          <a:xfrm>
            <a:off x="443271" y="1699394"/>
            <a:ext cx="3628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ПОДАЛЬШІ КРОКИ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uk-U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5D349A8-EE79-45E0-8E48-6A06B15CE72B}"/>
              </a:ext>
            </a:extLst>
          </p:cNvPr>
          <p:cNvSpPr txBox="1"/>
          <p:nvPr/>
        </p:nvSpPr>
        <p:spPr>
          <a:xfrm>
            <a:off x="443271" y="2284169"/>
            <a:ext cx="9670532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Проведення </a:t>
            </a:r>
            <a:r>
              <a:rPr lang="uk-UA" sz="2000" dirty="0" err="1">
                <a:solidFill>
                  <a:schemeClr val="accent1">
                    <a:lumMod val="75000"/>
                  </a:schemeClr>
                </a:solidFill>
              </a:rPr>
              <a:t>енергоаудиту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 дитячого садочку.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Розробка ТЕО для котельні та мереж.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Розробка концепції побудови системи автоматичного онлайн-</a:t>
            </a:r>
            <a:r>
              <a:rPr lang="uk-UA" sz="2000" dirty="0" err="1">
                <a:solidFill>
                  <a:schemeClr val="accent1">
                    <a:lumMod val="75000"/>
                  </a:schemeClr>
                </a:solidFill>
              </a:rPr>
              <a:t>енергомоніторингу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Розробка проектно-кошторисної документації для об’єктів впровадження Проекту.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Тендери, закупівлі, виконання робіт.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Проведення інформаційної та навчальної кампанії.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Виконання та контроль робіт.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x-none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77"/>
            <a:ext cx="11795044" cy="1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44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44C0E0-11A4-40EA-ABAA-22A289A332AC}"/>
              </a:ext>
            </a:extLst>
          </p:cNvPr>
          <p:cNvSpPr txBox="1"/>
          <p:nvPr/>
        </p:nvSpPr>
        <p:spPr>
          <a:xfrm>
            <a:off x="443271" y="1673758"/>
            <a:ext cx="6524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ДЕ ОЗНАЙОМИТИСЯ ІЗ ПРОЕКТОМ?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5C3C95-BA4C-4743-9443-D4D04CA7D9FB}"/>
              </a:ext>
            </a:extLst>
          </p:cNvPr>
          <p:cNvSpPr txBox="1"/>
          <p:nvPr/>
        </p:nvSpPr>
        <p:spPr>
          <a:xfrm>
            <a:off x="443271" y="2258533"/>
            <a:ext cx="91910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На сайті Миргород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сько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ї міської ради: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http://myrgorod.pl.ua/page/proekty-mista/mogedico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На сайті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EU4Energy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600" b="1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https://www.euneighbours.eu/ru/east/eu-in-action/ukraine</a:t>
            </a:r>
            <a:r>
              <a:rPr lang="en-GB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endParaRPr lang="uk-UA" sz="1600" dirty="0"/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На сайті Фундації ПАУСІ:</a:t>
            </a:r>
          </a:p>
          <a:p>
            <a:r>
              <a:rPr lang="en-US" sz="1600" b="1" dirty="0">
                <a:hlinkClick r:id="rId4"/>
              </a:rPr>
              <a:t>http://www.pauci.org</a:t>
            </a:r>
            <a:endParaRPr lang="en-US" sz="1600" b="1" dirty="0"/>
          </a:p>
          <a:p>
            <a:endParaRPr lang="en-US" sz="1600" dirty="0"/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сайт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і Програми ЄС «Угода мерів – Демонстраційні проекти»:</a:t>
            </a:r>
          </a:p>
          <a:p>
            <a:r>
              <a:rPr lang="en-US" sz="1600" b="1" dirty="0">
                <a:hlinkClick r:id="rId5"/>
              </a:rPr>
              <a:t>http://http://com-dep.enefcities.org.ua</a:t>
            </a:r>
            <a:endParaRPr lang="en-US" sz="1600" b="1" dirty="0"/>
          </a:p>
          <a:p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77"/>
            <a:ext cx="11795044" cy="1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67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84E6D6C-14F9-4D60-A938-352AD51486E0}"/>
              </a:ext>
            </a:extLst>
          </p:cNvPr>
          <p:cNvSpPr txBox="1"/>
          <p:nvPr/>
        </p:nvSpPr>
        <p:spPr>
          <a:xfrm>
            <a:off x="4567596" y="2948483"/>
            <a:ext cx="3388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ДЯКУЮ ЗА УВАГУ!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129EDC-C893-4C29-8885-064398EF6C0D}"/>
              </a:ext>
            </a:extLst>
          </p:cNvPr>
          <p:cNvSpPr txBox="1"/>
          <p:nvPr/>
        </p:nvSpPr>
        <p:spPr>
          <a:xfrm>
            <a:off x="4772523" y="4367556"/>
            <a:ext cx="2979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В’ячеслав Гусєв, 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pauci.vyacheslav@gmail.com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B606C106-B44F-43B6-9225-55050AB1C206}"/>
              </a:ext>
            </a:extLst>
          </p:cNvPr>
          <p:cNvSpPr/>
          <p:nvPr/>
        </p:nvSpPr>
        <p:spPr>
          <a:xfrm>
            <a:off x="2781212" y="5551616"/>
            <a:ext cx="2327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http://www.pauci.org/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A23AB5-A7D7-44BD-9ADA-7C1462F16892}"/>
              </a:ext>
            </a:extLst>
          </p:cNvPr>
          <p:cNvSpPr txBox="1"/>
          <p:nvPr/>
        </p:nvSpPr>
        <p:spPr>
          <a:xfrm>
            <a:off x="5095034" y="5551616"/>
            <a:ext cx="447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https://www.facebook.com/paucieeprogram/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802871C-CEF7-45BA-AEEC-EF4FE3000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77"/>
            <a:ext cx="11795044" cy="1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7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3528CE-D8CF-4AB7-93DF-7EE977286A30}"/>
              </a:ext>
            </a:extLst>
          </p:cNvPr>
          <p:cNvSpPr txBox="1"/>
          <p:nvPr/>
        </p:nvSpPr>
        <p:spPr>
          <a:xfrm>
            <a:off x="6606540" y="2511474"/>
            <a:ext cx="4975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«Зниження рівня споживання енергії у будівлях лікарні м. Вознесенськ»</a:t>
            </a:r>
          </a:p>
          <a:p>
            <a:pPr>
              <a:lnSpc>
                <a:spcPct val="120000"/>
              </a:lnSpc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Термін реалізації: 2015-2018</a:t>
            </a:r>
          </a:p>
          <a:p>
            <a:pPr>
              <a:lnSpc>
                <a:spcPct val="120000"/>
              </a:lnSpc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Бюджет: 802 000 Євро</a:t>
            </a:r>
          </a:p>
          <a:p>
            <a:pPr>
              <a:lnSpc>
                <a:spcPct val="120000"/>
              </a:lnSpc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Джерело фінансування: ЄС та місцевий бюджет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32C662D-33AA-41D9-8E88-478D1BDE8045}"/>
              </a:ext>
            </a:extLst>
          </p:cNvPr>
          <p:cNvSpPr txBox="1"/>
          <p:nvPr/>
        </p:nvSpPr>
        <p:spPr>
          <a:xfrm>
            <a:off x="5194773" y="4796924"/>
            <a:ext cx="6387711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"Комплексна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термомодернізація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дитячого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садка в м. Яготин"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Термін реалізації: 2012-2014</a:t>
            </a:r>
          </a:p>
          <a:p>
            <a:pPr>
              <a:lnSpc>
                <a:spcPct val="120000"/>
              </a:lnSpc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Бюджет: 200 000 Євро</a:t>
            </a:r>
          </a:p>
          <a:p>
            <a:pPr>
              <a:lnSpc>
                <a:spcPct val="120000"/>
              </a:lnSpc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Джерело фінансування: ЄС та місцевий бюджет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F59F3A6-4A93-47C4-A7A4-F5D2A2B7EA75}"/>
              </a:ext>
            </a:extLst>
          </p:cNvPr>
          <p:cNvSpPr txBox="1"/>
          <p:nvPr/>
        </p:nvSpPr>
        <p:spPr>
          <a:xfrm>
            <a:off x="177168" y="1372306"/>
            <a:ext cx="2937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ФУНДАЦІЯ ПАУСІ: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D339E4-9723-4519-91BB-685506EF43F9}"/>
              </a:ext>
            </a:extLst>
          </p:cNvPr>
          <p:cNvSpPr txBox="1"/>
          <p:nvPr/>
        </p:nvSpPr>
        <p:spPr>
          <a:xfrm>
            <a:off x="177168" y="1895526"/>
            <a:ext cx="11238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В Україні з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1998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 року. Офіс у Києві, Харкові та Варшаві.               Програма з енергоефективності Фундації ПАУСІ:</a:t>
            </a:r>
            <a:endParaRPr lang="x-non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C3F0669-4060-4C9D-B3C4-742BD4D78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63" y="4377908"/>
            <a:ext cx="3951810" cy="22599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77"/>
            <a:ext cx="11795044" cy="12311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62" y="2599223"/>
            <a:ext cx="2548105" cy="15788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5" y="2548358"/>
            <a:ext cx="3185160" cy="1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7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F59F3A6-4A93-47C4-A7A4-F5D2A2B7EA75}"/>
              </a:ext>
            </a:extLst>
          </p:cNvPr>
          <p:cNvSpPr txBox="1"/>
          <p:nvPr/>
        </p:nvSpPr>
        <p:spPr>
          <a:xfrm>
            <a:off x="142210" y="1372306"/>
            <a:ext cx="48165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000" b="1" dirty="0">
                <a:solidFill>
                  <a:schemeClr val="accent1">
                    <a:lumMod val="75000"/>
                  </a:schemeClr>
                </a:solidFill>
              </a:rPr>
              <a:t>Миргородська міська </a:t>
            </a:r>
            <a:r>
              <a:rPr lang="uk-UA" sz="3000" b="1" dirty="0" smtClean="0">
                <a:solidFill>
                  <a:schemeClr val="accent1">
                    <a:lumMod val="75000"/>
                  </a:schemeClr>
                </a:solidFill>
              </a:rPr>
              <a:t>рада:</a:t>
            </a:r>
            <a:endParaRPr lang="uk-UA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77"/>
            <a:ext cx="11795044" cy="12311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1817121"/>
            <a:ext cx="81374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solidFill>
                  <a:schemeClr val="accent1">
                    <a:lumMod val="75000"/>
                  </a:schemeClr>
                </a:solidFill>
              </a:rPr>
              <a:t>Досвід подібних проектів</a:t>
            </a:r>
            <a:r>
              <a:rPr lang="uk-UA" sz="22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ctr"/>
            <a:endParaRPr lang="uk-UA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Місцеві альтернативні джерела  енергії: м. Миргород» 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вартість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2,2 </a:t>
            </a:r>
            <a:r>
              <a:rPr lang="uk-UA" b="1" dirty="0" err="1">
                <a:solidFill>
                  <a:schemeClr val="accent1">
                    <a:lumMod val="75000"/>
                  </a:schemeClr>
                </a:solidFill>
              </a:rPr>
              <a:t>млн.дол.США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Джерело фінансування: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USAID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Термомодернізація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ДНЗ №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12»</a:t>
            </a:r>
          </a:p>
          <a:p>
            <a:pPr algn="just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вартість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2,2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млн.грн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Джерело фінансування: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USAID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/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Енергоефективна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санація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ДНЗ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№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5»</a:t>
            </a: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вартість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1,4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млн.грн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Джерело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фінансування: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GIZ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26" y="3517557"/>
            <a:ext cx="2363174" cy="139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D:\ВідділМІІЕ\Звіт про роботу відділа\2015\За 2015 рік\1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26" y="5178968"/>
            <a:ext cx="2363173" cy="141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ВідділМІІЕ\Звіт про роботу відділа\2015\За 2015 рік\5_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25" y="1842378"/>
            <a:ext cx="2363174" cy="145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5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F59F3A6-4A93-47C4-A7A4-F5D2A2B7EA75}"/>
              </a:ext>
            </a:extLst>
          </p:cNvPr>
          <p:cNvSpPr txBox="1"/>
          <p:nvPr/>
        </p:nvSpPr>
        <p:spPr>
          <a:xfrm>
            <a:off x="282309" y="1372306"/>
            <a:ext cx="50990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000" b="1" dirty="0" smtClean="0">
                <a:solidFill>
                  <a:schemeClr val="accent1">
                    <a:lumMod val="75000"/>
                  </a:schemeClr>
                </a:solidFill>
              </a:rPr>
              <a:t>МММГО «За нами майбутнє»</a:t>
            </a:r>
            <a:endParaRPr lang="uk-UA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77"/>
            <a:ext cx="11795044" cy="12311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1334" y="1817121"/>
            <a:ext cx="589626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solidFill>
                  <a:schemeClr val="accent1">
                    <a:lumMod val="75000"/>
                  </a:schemeClr>
                </a:solidFill>
              </a:rPr>
              <a:t>Досвід подібних проектів</a:t>
            </a:r>
            <a:r>
              <a:rPr lang="uk-UA" sz="22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ctr"/>
            <a:endParaRPr lang="uk-UA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Створення єдиного центру допомоги для внутрішньо переміщених осіб» 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вартість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30 </a:t>
            </a:r>
            <a:r>
              <a:rPr lang="uk-UA" b="1" dirty="0" err="1">
                <a:solidFill>
                  <a:schemeClr val="accent1">
                    <a:lumMod val="75000"/>
                  </a:schemeClr>
                </a:solidFill>
              </a:rPr>
              <a:t>тис.євро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Джерело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фінансування: ПРООН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Smart Rada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Myrhorod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» 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вартість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30 </a:t>
            </a:r>
            <a:r>
              <a:rPr lang="uk-UA" b="1" dirty="0" err="1">
                <a:solidFill>
                  <a:schemeClr val="accent1">
                    <a:lumMod val="75000"/>
                  </a:schemeClr>
                </a:solidFill>
              </a:rPr>
              <a:t>тис.євро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Джерело фінансування: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ЄС/ПРООН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4" descr="\\Invest-tanja\Общая папка\Семінари Заходи\2018\2018.03.14 ПРООН візит Донбасу\IMG_19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01" y="4311054"/>
            <a:ext cx="3721624" cy="19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Invest-tanja\общая папка\SEAP ПДСЕР Ріш 3 від 22.11.13 Угода мерів\MOGEDICO PADOR\MOGEDICO\6.Інформування\2015-09-17_11.04.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56" y="2080476"/>
            <a:ext cx="2481083" cy="20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44C0E0-11A4-40EA-ABAA-22A289A332AC}"/>
              </a:ext>
            </a:extLst>
          </p:cNvPr>
          <p:cNvSpPr txBox="1"/>
          <p:nvPr/>
        </p:nvSpPr>
        <p:spPr>
          <a:xfrm>
            <a:off x="443271" y="1951365"/>
            <a:ext cx="8425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ГОЛОВНІ ЦІЛІ ПРОЕКТУ ЄС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         MO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GE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CO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uk-U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1754A32F-23EF-4CC6-9456-820639107A99}"/>
              </a:ext>
            </a:extLst>
          </p:cNvPr>
          <p:cNvSpPr/>
          <p:nvPr/>
        </p:nvSpPr>
        <p:spPr>
          <a:xfrm>
            <a:off x="860294" y="4044663"/>
            <a:ext cx="1802424" cy="16856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CO</a:t>
            </a:r>
            <a:r>
              <a:rPr lang="en-US" sz="3600" baseline="-25000" dirty="0">
                <a:solidFill>
                  <a:schemeClr val="tx1"/>
                </a:solidFill>
              </a:rPr>
              <a:t>2</a:t>
            </a:r>
            <a:endParaRPr lang="x-none" sz="3600" dirty="0">
              <a:solidFill>
                <a:schemeClr val="tx1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4543E8AF-052C-428D-BCD3-F358DF4788E9}"/>
              </a:ext>
            </a:extLst>
          </p:cNvPr>
          <p:cNvSpPr/>
          <p:nvPr/>
        </p:nvSpPr>
        <p:spPr>
          <a:xfrm>
            <a:off x="5136536" y="4044663"/>
            <a:ext cx="1802424" cy="168569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ГАЗ</a:t>
            </a:r>
            <a:endParaRPr lang="x-none" sz="3600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B368D225-D81B-44E6-B5A4-F3AD075141D0}"/>
              </a:ext>
            </a:extLst>
          </p:cNvPr>
          <p:cNvSpPr/>
          <p:nvPr/>
        </p:nvSpPr>
        <p:spPr>
          <a:xfrm>
            <a:off x="9279858" y="4045001"/>
            <a:ext cx="1802424" cy="16856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Стрілка: униз 3">
            <a:extLst>
              <a:ext uri="{FF2B5EF4-FFF2-40B4-BE49-F238E27FC236}">
                <a16:creationId xmlns:a16="http://schemas.microsoft.com/office/drawing/2014/main" xmlns="" id="{4664CAD2-D7AC-49D5-82CB-5118A08FEDA0}"/>
              </a:ext>
            </a:extLst>
          </p:cNvPr>
          <p:cNvSpPr/>
          <p:nvPr/>
        </p:nvSpPr>
        <p:spPr>
          <a:xfrm>
            <a:off x="1515426" y="3796419"/>
            <a:ext cx="448005" cy="4705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Графіка 5" descr="Листок">
            <a:extLst>
              <a:ext uri="{FF2B5EF4-FFF2-40B4-BE49-F238E27FC236}">
                <a16:creationId xmlns:a16="http://schemas.microsoft.com/office/drawing/2014/main" xmlns="" id="{AF820CD3-A4E1-4E96-BC5A-2E3F3A0B9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23870" y="4414535"/>
            <a:ext cx="914400" cy="914400"/>
          </a:xfrm>
          <a:prstGeom prst="rect">
            <a:avLst/>
          </a:prstGeom>
        </p:spPr>
      </p:pic>
      <p:sp>
        <p:nvSpPr>
          <p:cNvPr id="26" name="Стрілка: униз 25">
            <a:extLst>
              <a:ext uri="{FF2B5EF4-FFF2-40B4-BE49-F238E27FC236}">
                <a16:creationId xmlns:a16="http://schemas.microsoft.com/office/drawing/2014/main" xmlns="" id="{B1F04A81-6DDE-498E-897C-E14C716FCF48}"/>
              </a:ext>
            </a:extLst>
          </p:cNvPr>
          <p:cNvSpPr/>
          <p:nvPr/>
        </p:nvSpPr>
        <p:spPr>
          <a:xfrm>
            <a:off x="5813745" y="3906027"/>
            <a:ext cx="448005" cy="47050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Стрілка: униз 26">
            <a:extLst>
              <a:ext uri="{FF2B5EF4-FFF2-40B4-BE49-F238E27FC236}">
                <a16:creationId xmlns:a16="http://schemas.microsoft.com/office/drawing/2014/main" xmlns="" id="{9B1F864A-AEE4-40AC-851A-A2776400C6B0}"/>
              </a:ext>
            </a:extLst>
          </p:cNvPr>
          <p:cNvSpPr/>
          <p:nvPr/>
        </p:nvSpPr>
        <p:spPr>
          <a:xfrm rot="10800000">
            <a:off x="9957067" y="3819738"/>
            <a:ext cx="448005" cy="47050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C54086-065B-408F-8CAD-45F3EB2A4F5B}"/>
              </a:ext>
            </a:extLst>
          </p:cNvPr>
          <p:cNvSpPr txBox="1"/>
          <p:nvPr/>
        </p:nvSpPr>
        <p:spPr>
          <a:xfrm>
            <a:off x="456095" y="2928164"/>
            <a:ext cx="2455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Зниження викидів СО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на 20%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338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т/рік</a:t>
            </a:r>
            <a:endParaRPr lang="x-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39969A2-C5EA-4AE1-931F-88294AD66ADE}"/>
              </a:ext>
            </a:extLst>
          </p:cNvPr>
          <p:cNvSpPr txBox="1"/>
          <p:nvPr/>
        </p:nvSpPr>
        <p:spPr>
          <a:xfrm>
            <a:off x="4904483" y="2877045"/>
            <a:ext cx="2420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Зниження споживання</a:t>
            </a:r>
          </a:p>
          <a:p>
            <a:pPr algn="ctr"/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Викопного палива на </a:t>
            </a:r>
          </a:p>
          <a:p>
            <a:pPr algn="ctr"/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1 035 000 м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x-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5BD615F-4A7D-475A-BB2A-E0AFDE0D1DB5}"/>
              </a:ext>
            </a:extLst>
          </p:cNvPr>
          <p:cNvSpPr txBox="1"/>
          <p:nvPr/>
        </p:nvSpPr>
        <p:spPr>
          <a:xfrm>
            <a:off x="8515320" y="2873089"/>
            <a:ext cx="3435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Збільшення частки</a:t>
            </a:r>
          </a:p>
          <a:p>
            <a:pPr algn="ctr"/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використання відновлювального</a:t>
            </a:r>
          </a:p>
          <a:p>
            <a:pPr algn="ctr"/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палива на 25%</a:t>
            </a:r>
            <a:endParaRPr lang="x-non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77"/>
            <a:ext cx="11795044" cy="1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8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44C0E0-11A4-40EA-ABAA-22A289A332AC}"/>
              </a:ext>
            </a:extLst>
          </p:cNvPr>
          <p:cNvSpPr txBox="1"/>
          <p:nvPr/>
        </p:nvSpPr>
        <p:spPr>
          <a:xfrm>
            <a:off x="626090" y="1667168"/>
            <a:ext cx="3602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БЮДЖЕТ ПРОЕКТУ: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B7F5572-B515-43F0-B8AA-FB298C491F69}"/>
              </a:ext>
            </a:extLst>
          </p:cNvPr>
          <p:cNvSpPr txBox="1"/>
          <p:nvPr/>
        </p:nvSpPr>
        <p:spPr>
          <a:xfrm>
            <a:off x="812013" y="5589973"/>
            <a:ext cx="9692541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Термін реалізації проекту 36 місяців:  квітень 2018 –  травень 2021</a:t>
            </a:r>
          </a:p>
          <a:p>
            <a:pPr>
              <a:lnSpc>
                <a:spcPct val="120000"/>
              </a:lnSpc>
            </a:pP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77"/>
            <a:ext cx="11795044" cy="12311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39932" y="2805272"/>
            <a:ext cx="1146412" cy="24702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58284" y="4568250"/>
            <a:ext cx="1187355" cy="7096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58284" y="2805272"/>
            <a:ext cx="1187355" cy="162408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96881" y="4236947"/>
            <a:ext cx="832513" cy="4367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100%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2578" y="4794914"/>
            <a:ext cx="685097" cy="30025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25%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56959" y="3707801"/>
            <a:ext cx="758806" cy="4367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75%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835965" y="2891985"/>
            <a:ext cx="1820719" cy="101740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1600" b="1" dirty="0"/>
              <a:t>€ 1 019 523</a:t>
            </a:r>
            <a:endParaRPr lang="ru-RU" b="1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6433507" y="2777177"/>
            <a:ext cx="1449265" cy="791729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 </a:t>
            </a:r>
            <a:r>
              <a:rPr lang="ru-RU" sz="1600" b="1" dirty="0"/>
              <a:t>€ 762 850</a:t>
            </a:r>
            <a:endParaRPr lang="ru-RU" sz="1200" b="1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6734540" y="4650689"/>
            <a:ext cx="1148232" cy="512542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 </a:t>
            </a:r>
            <a:r>
              <a:rPr lang="ru-RU" sz="1400" b="1" dirty="0"/>
              <a:t>€ 256 673</a:t>
            </a:r>
            <a:r>
              <a:rPr lang="ru-RU" sz="1100" b="1" dirty="0"/>
              <a:t> </a:t>
            </a:r>
            <a:endParaRPr lang="ru-RU" sz="900" b="1" dirty="0"/>
          </a:p>
        </p:txBody>
      </p:sp>
      <p:sp>
        <p:nvSpPr>
          <p:cNvPr id="13" name="Овал 12"/>
          <p:cNvSpPr/>
          <p:nvPr/>
        </p:nvSpPr>
        <p:spPr>
          <a:xfrm>
            <a:off x="7882772" y="2733363"/>
            <a:ext cx="1449265" cy="7917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Грант ЄС</a:t>
            </a:r>
          </a:p>
        </p:txBody>
      </p:sp>
      <p:sp>
        <p:nvSpPr>
          <p:cNvPr id="14" name="Овал 13"/>
          <p:cNvSpPr/>
          <p:nvPr/>
        </p:nvSpPr>
        <p:spPr>
          <a:xfrm>
            <a:off x="7921895" y="4313837"/>
            <a:ext cx="1689197" cy="96215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Кошти </a:t>
            </a:r>
            <a:r>
              <a:rPr lang="ru-RU" dirty="0" err="1"/>
              <a:t>міського</a:t>
            </a:r>
            <a:r>
              <a:rPr lang="ru-RU" dirty="0"/>
              <a:t> бюджету  </a:t>
            </a:r>
          </a:p>
        </p:txBody>
      </p:sp>
      <p:pic>
        <p:nvPicPr>
          <p:cNvPr id="17" name="Рисунок 16" descr="Лого Євро Союз">
            <a:extLst>
              <a:ext uri="{FF2B5EF4-FFF2-40B4-BE49-F238E27FC236}">
                <a16:creationId xmlns:a16="http://schemas.microsoft.com/office/drawing/2014/main" xmlns="" id="{2787A64E-2691-4F50-9714-2F8AEADE2A46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22197" b="45515"/>
          <a:stretch>
            <a:fillRect/>
          </a:stretch>
        </p:blipFill>
        <p:spPr bwMode="auto">
          <a:xfrm>
            <a:off x="9264496" y="2777177"/>
            <a:ext cx="2927504" cy="69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\\Invest-tanja\общая папка\SEAP ПДСЕР Ріш 3 від 22.11.13 Угода мерів\MOGEDICO PADOR\MOGEDICO\6.Інформування\3. Логотипи\3. Герб Миргоро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143" y="4313837"/>
            <a:ext cx="841628" cy="104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55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  <p:bldP spid="11" grpId="0" animBg="1"/>
      <p:bldP spid="6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44C0E0-11A4-40EA-ABAA-22A289A332AC}"/>
              </a:ext>
            </a:extLst>
          </p:cNvPr>
          <p:cNvSpPr txBox="1"/>
          <p:nvPr/>
        </p:nvSpPr>
        <p:spPr>
          <a:xfrm>
            <a:off x="626090" y="1667168"/>
            <a:ext cx="378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ФІНАНСОВІ ТРАНШІ: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B7F5572-B515-43F0-B8AA-FB298C491F69}"/>
              </a:ext>
            </a:extLst>
          </p:cNvPr>
          <p:cNvSpPr txBox="1"/>
          <p:nvPr/>
        </p:nvSpPr>
        <p:spPr>
          <a:xfrm>
            <a:off x="812013" y="5589973"/>
            <a:ext cx="9692541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Термін реалізації проекту 36 місяців:  квітень 2018 –  травень 2021</a:t>
            </a:r>
          </a:p>
          <a:p>
            <a:pPr>
              <a:lnSpc>
                <a:spcPct val="120000"/>
              </a:lnSpc>
            </a:pP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77"/>
            <a:ext cx="11795044" cy="12311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39932" y="2805272"/>
            <a:ext cx="1146412" cy="24702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58284" y="2796210"/>
            <a:ext cx="1187355" cy="17360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96881" y="4236947"/>
            <a:ext cx="832513" cy="4367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100%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835965" y="2891985"/>
            <a:ext cx="1820719" cy="101740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1600" b="1" dirty="0"/>
              <a:t>€ 1 019 523</a:t>
            </a:r>
            <a:endParaRPr lang="ru-RU" b="1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6523477" y="2554990"/>
            <a:ext cx="1449265" cy="791729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 </a:t>
            </a:r>
            <a:r>
              <a:rPr lang="ru-RU" sz="1600" b="1" dirty="0"/>
              <a:t>€ 323 506</a:t>
            </a:r>
            <a:endParaRPr lang="ru-RU" sz="1200" b="1" dirty="0"/>
          </a:p>
        </p:txBody>
      </p:sp>
      <p:sp>
        <p:nvSpPr>
          <p:cNvPr id="13" name="Овал 12"/>
          <p:cNvSpPr/>
          <p:nvPr/>
        </p:nvSpPr>
        <p:spPr>
          <a:xfrm>
            <a:off x="7897158" y="2562514"/>
            <a:ext cx="1698550" cy="6956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ТРАНШ 1</a:t>
            </a:r>
          </a:p>
        </p:txBody>
      </p:sp>
      <p:sp>
        <p:nvSpPr>
          <p:cNvPr id="19" name="Стрелка влево 6">
            <a:extLst>
              <a:ext uri="{FF2B5EF4-FFF2-40B4-BE49-F238E27FC236}">
                <a16:creationId xmlns:a16="http://schemas.microsoft.com/office/drawing/2014/main" xmlns="" id="{AEFB4F14-4053-46EF-A2E1-918754DA2166}"/>
              </a:ext>
            </a:extLst>
          </p:cNvPr>
          <p:cNvSpPr/>
          <p:nvPr/>
        </p:nvSpPr>
        <p:spPr>
          <a:xfrm>
            <a:off x="6485685" y="3147298"/>
            <a:ext cx="1449265" cy="791729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 </a:t>
            </a:r>
            <a:r>
              <a:rPr lang="ru-RU" sz="1600" b="1" dirty="0"/>
              <a:t>€ 363 059</a:t>
            </a:r>
            <a:endParaRPr lang="ru-RU" sz="1200" b="1" dirty="0"/>
          </a:p>
        </p:txBody>
      </p:sp>
      <p:sp>
        <p:nvSpPr>
          <p:cNvPr id="20" name="Стрелка влево 6">
            <a:extLst>
              <a:ext uri="{FF2B5EF4-FFF2-40B4-BE49-F238E27FC236}">
                <a16:creationId xmlns:a16="http://schemas.microsoft.com/office/drawing/2014/main" xmlns="" id="{132C00DD-C556-4312-9DBA-42C1277B97D4}"/>
              </a:ext>
            </a:extLst>
          </p:cNvPr>
          <p:cNvSpPr/>
          <p:nvPr/>
        </p:nvSpPr>
        <p:spPr>
          <a:xfrm>
            <a:off x="6447893" y="3795174"/>
            <a:ext cx="1449265" cy="791729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 </a:t>
            </a:r>
            <a:r>
              <a:rPr lang="ru-RU" sz="1600" b="1" dirty="0"/>
              <a:t>€ 76 285</a:t>
            </a:r>
            <a:endParaRPr lang="ru-RU" sz="1200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FBA3FA6-BEA8-4A86-98F0-DABCE029C5C1}"/>
              </a:ext>
            </a:extLst>
          </p:cNvPr>
          <p:cNvSpPr/>
          <p:nvPr/>
        </p:nvSpPr>
        <p:spPr>
          <a:xfrm>
            <a:off x="5664106" y="4586903"/>
            <a:ext cx="1181533" cy="715618"/>
          </a:xfrm>
          <a:prstGeom prst="rect">
            <a:avLst/>
          </a:prstGeom>
          <a:solidFill>
            <a:srgbClr val="F5220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63A4B4AD-CDDD-48D3-BA6D-57FAB6B52E19}"/>
              </a:ext>
            </a:extLst>
          </p:cNvPr>
          <p:cNvSpPr/>
          <p:nvPr/>
        </p:nvSpPr>
        <p:spPr>
          <a:xfrm>
            <a:off x="7971640" y="3171242"/>
            <a:ext cx="1698550" cy="6956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ТРАНШ 2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EF9D386E-8781-44DF-B630-1B23AA5F629F}"/>
              </a:ext>
            </a:extLst>
          </p:cNvPr>
          <p:cNvSpPr/>
          <p:nvPr/>
        </p:nvSpPr>
        <p:spPr>
          <a:xfrm>
            <a:off x="8009432" y="3836607"/>
            <a:ext cx="1698550" cy="6956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ТРАНШ 3</a:t>
            </a:r>
          </a:p>
        </p:txBody>
      </p:sp>
      <p:sp>
        <p:nvSpPr>
          <p:cNvPr id="27" name="Стрелка влево 7">
            <a:extLst>
              <a:ext uri="{FF2B5EF4-FFF2-40B4-BE49-F238E27FC236}">
                <a16:creationId xmlns:a16="http://schemas.microsoft.com/office/drawing/2014/main" xmlns="" id="{020163C5-5778-4CF4-9168-22B0A8E35654}"/>
              </a:ext>
            </a:extLst>
          </p:cNvPr>
          <p:cNvSpPr/>
          <p:nvPr/>
        </p:nvSpPr>
        <p:spPr>
          <a:xfrm>
            <a:off x="6523476" y="4673676"/>
            <a:ext cx="1411473" cy="601841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 </a:t>
            </a:r>
            <a:r>
              <a:rPr lang="ru-RU" b="1" dirty="0"/>
              <a:t>€ 256 673</a:t>
            </a:r>
            <a:r>
              <a:rPr lang="ru-RU" sz="1400" b="1" dirty="0"/>
              <a:t> </a:t>
            </a:r>
            <a:endParaRPr lang="ru-RU" sz="900" b="1" dirty="0"/>
          </a:p>
        </p:txBody>
      </p:sp>
      <p:pic>
        <p:nvPicPr>
          <p:cNvPr id="28" name="Рисунок 27" descr="Лого Євро Союз">
            <a:extLst>
              <a:ext uri="{FF2B5EF4-FFF2-40B4-BE49-F238E27FC236}">
                <a16:creationId xmlns:a16="http://schemas.microsoft.com/office/drawing/2014/main" xmlns="" id="{DB5D8417-6148-457E-99BC-2303D5951AFA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22197" b="45515"/>
          <a:stretch>
            <a:fillRect/>
          </a:stretch>
        </p:blipFill>
        <p:spPr bwMode="auto">
          <a:xfrm>
            <a:off x="9706880" y="3213753"/>
            <a:ext cx="2485120" cy="69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\\Invest-tanja\общая папка\SEAP ПДСЕР Ріш 3 від 22.11.13 Угода мерів\MOGEDICO PADOR\MOGEDICO\6.Інформування\3. Логотипи\3. Герб Миргоро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982" y="4548225"/>
            <a:ext cx="841628" cy="104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49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13" grpId="0" animBg="1"/>
      <p:bldP spid="19" grpId="0" animBg="1"/>
      <p:bldP spid="20" grpId="0" animBg="1"/>
      <p:bldP spid="22" grpId="0" animBg="1"/>
      <p:bldP spid="24" grpId="0" animBg="1"/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44C0E0-11A4-40EA-ABAA-22A289A332AC}"/>
              </a:ext>
            </a:extLst>
          </p:cNvPr>
          <p:cNvSpPr txBox="1"/>
          <p:nvPr/>
        </p:nvSpPr>
        <p:spPr>
          <a:xfrm>
            <a:off x="626090" y="1667168"/>
            <a:ext cx="3879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КОМАНДА ПРОЕКТУ: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77"/>
            <a:ext cx="11795044" cy="12311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39932" y="2805272"/>
            <a:ext cx="1146412" cy="24702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58284" y="2805272"/>
            <a:ext cx="1120375" cy="24442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96881" y="4236947"/>
            <a:ext cx="832513" cy="4367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100%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835965" y="2891985"/>
            <a:ext cx="1820719" cy="101740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1600" b="1" dirty="0"/>
              <a:t>5 </a:t>
            </a:r>
            <a:r>
              <a:rPr lang="ru-RU" sz="1600" b="1" dirty="0" err="1"/>
              <a:t>осіб</a:t>
            </a:r>
            <a:endParaRPr lang="ru-RU" b="1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6453217" y="2657715"/>
            <a:ext cx="3843719" cy="65182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 </a:t>
            </a:r>
            <a:r>
              <a:rPr lang="ru-RU" sz="1600" b="1" dirty="0"/>
              <a:t>КЕРІВНИК ПРОЕКТУ</a:t>
            </a:r>
            <a:endParaRPr lang="ru-RU" sz="1200" b="1" dirty="0"/>
          </a:p>
        </p:txBody>
      </p:sp>
      <p:sp>
        <p:nvSpPr>
          <p:cNvPr id="16" name="Стрелка влево 6">
            <a:extLst>
              <a:ext uri="{FF2B5EF4-FFF2-40B4-BE49-F238E27FC236}">
                <a16:creationId xmlns:a16="http://schemas.microsoft.com/office/drawing/2014/main" xmlns="" id="{83699F93-49DC-4ADB-A396-7BC4D24A3F91}"/>
              </a:ext>
            </a:extLst>
          </p:cNvPr>
          <p:cNvSpPr/>
          <p:nvPr/>
        </p:nvSpPr>
        <p:spPr>
          <a:xfrm>
            <a:off x="6393754" y="3272475"/>
            <a:ext cx="3903183" cy="547879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 </a:t>
            </a:r>
            <a:r>
              <a:rPr lang="ru-RU" sz="1600" b="1" dirty="0"/>
              <a:t>КОМУНІКАЦІЙНИЙ МЕНЕДЖЕР</a:t>
            </a:r>
            <a:endParaRPr lang="ru-RU" sz="1200" b="1" dirty="0"/>
          </a:p>
        </p:txBody>
      </p:sp>
      <p:sp>
        <p:nvSpPr>
          <p:cNvPr id="17" name="Стрелка влево 6">
            <a:extLst>
              <a:ext uri="{FF2B5EF4-FFF2-40B4-BE49-F238E27FC236}">
                <a16:creationId xmlns:a16="http://schemas.microsoft.com/office/drawing/2014/main" xmlns="" id="{3ACB408C-3A78-4BBB-9EBA-626E305D87E5}"/>
              </a:ext>
            </a:extLst>
          </p:cNvPr>
          <p:cNvSpPr/>
          <p:nvPr/>
        </p:nvSpPr>
        <p:spPr>
          <a:xfrm>
            <a:off x="6433512" y="3750166"/>
            <a:ext cx="3863426" cy="547879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 </a:t>
            </a:r>
            <a:r>
              <a:rPr lang="ru-RU" sz="1600" b="1" dirty="0"/>
              <a:t>ТЕХНІЧНИЙ КОНСУЛЬТАНТ</a:t>
            </a:r>
            <a:endParaRPr lang="ru-RU" sz="1200" b="1" dirty="0"/>
          </a:p>
        </p:txBody>
      </p:sp>
      <p:sp>
        <p:nvSpPr>
          <p:cNvPr id="19" name="Стрелка влево 6">
            <a:extLst>
              <a:ext uri="{FF2B5EF4-FFF2-40B4-BE49-F238E27FC236}">
                <a16:creationId xmlns:a16="http://schemas.microsoft.com/office/drawing/2014/main" xmlns="" id="{AABA11F4-C699-4420-8EEA-A4EFE912C1F9}"/>
              </a:ext>
            </a:extLst>
          </p:cNvPr>
          <p:cNvSpPr/>
          <p:nvPr/>
        </p:nvSpPr>
        <p:spPr>
          <a:xfrm>
            <a:off x="6433506" y="4227857"/>
            <a:ext cx="3863432" cy="547879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 </a:t>
            </a:r>
            <a:r>
              <a:rPr lang="ru-RU" sz="1600" b="1" dirty="0"/>
              <a:t>ФІНАНСОВИЙ МЕНЕДЖЕР</a:t>
            </a:r>
            <a:endParaRPr lang="ru-RU" sz="1200" b="1" dirty="0"/>
          </a:p>
        </p:txBody>
      </p:sp>
      <p:sp>
        <p:nvSpPr>
          <p:cNvPr id="20" name="Стрелка влево 6">
            <a:extLst>
              <a:ext uri="{FF2B5EF4-FFF2-40B4-BE49-F238E27FC236}">
                <a16:creationId xmlns:a16="http://schemas.microsoft.com/office/drawing/2014/main" xmlns="" id="{6A37B040-5C84-4CDE-9AE4-4C96AEA7CDFE}"/>
              </a:ext>
            </a:extLst>
          </p:cNvPr>
          <p:cNvSpPr/>
          <p:nvPr/>
        </p:nvSpPr>
        <p:spPr>
          <a:xfrm>
            <a:off x="6433505" y="4738112"/>
            <a:ext cx="3863433" cy="53740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 </a:t>
            </a:r>
            <a:r>
              <a:rPr lang="ru-RU" sz="1600" b="1" dirty="0"/>
              <a:t>СПЕЦІАЛІСТ ВІДД. КАП БУДІВНИЦТВА</a:t>
            </a:r>
            <a:endParaRPr lang="ru-RU" sz="1200" b="1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A220C40-BFEF-47C1-8A8C-C4DD81A43C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936" y="2621844"/>
            <a:ext cx="563245" cy="506095"/>
          </a:xfrm>
          <a:prstGeom prst="rect">
            <a:avLst/>
          </a:prstGeom>
          <a:noFill/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12FC46B-DB5A-4DF0-BC9F-7FA8FE7516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833" y="3817949"/>
            <a:ext cx="563245" cy="506095"/>
          </a:xfrm>
          <a:prstGeom prst="rect">
            <a:avLst/>
          </a:prstGeom>
          <a:noFill/>
        </p:spPr>
      </p:pic>
      <p:pic>
        <p:nvPicPr>
          <p:cNvPr id="12" name="Рисунок 11" descr="Учитель">
            <a:extLst>
              <a:ext uri="{FF2B5EF4-FFF2-40B4-BE49-F238E27FC236}">
                <a16:creationId xmlns:a16="http://schemas.microsoft.com/office/drawing/2014/main" xmlns="" id="{A9958FC1-0DA6-4CEC-B80C-FE3C468ADD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68329" y="3750166"/>
            <a:ext cx="914400" cy="914400"/>
          </a:xfrm>
          <a:prstGeom prst="rect">
            <a:avLst/>
          </a:prstGeom>
        </p:spPr>
      </p:pic>
      <p:pic>
        <p:nvPicPr>
          <p:cNvPr id="23" name="Picture 2" descr="\\Invest-tanja\общая папка\SEAP ПДСЕР Ріш 3 від 22.11.13 Угода мерів\MOGEDICO PADOR\MOGEDICO\6.Інформування\3. Логотипи\3. Герб Миргород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619" y="4360729"/>
            <a:ext cx="559857" cy="69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\\Invest-tanja\общая папка\SEAP ПДСЕР Ріш 3 від 22.11.13 Угода мерів\MOGEDICO PADOR\MOGEDICO\6.Інформування\3. Логотипи\3. Герб Миргород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932" y="3110757"/>
            <a:ext cx="559857" cy="69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4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6" grpId="0" animBg="1"/>
      <p:bldP spid="17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951</Words>
  <Application>Microsoft Office PowerPoint</Application>
  <PresentationFormat>Произвольный</PresentationFormat>
  <Paragraphs>181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Oleg Maslennikov</dc:creator>
  <cp:lastModifiedBy>Anja</cp:lastModifiedBy>
  <cp:revision>75</cp:revision>
  <dcterms:created xsi:type="dcterms:W3CDTF">2017-06-19T13:20:43Z</dcterms:created>
  <dcterms:modified xsi:type="dcterms:W3CDTF">2018-04-18T07:31:05Z</dcterms:modified>
</cp:coreProperties>
</file>